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Mina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Mina-bold.fntdata"/><Relationship Id="rId10" Type="http://schemas.openxmlformats.org/officeDocument/2006/relationships/slide" Target="slides/slide5.xml"/><Relationship Id="rId21" Type="http://schemas.openxmlformats.org/officeDocument/2006/relationships/font" Target="fonts/Mina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7a02024c2_0_6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57a02024c2_0_6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57a02024c2_0_6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g357a02024c2_0_6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357a02024c2_0_6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7a02024c2_0_6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357a02024c2_0_6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7a02024c2_0_6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357a02024c2_0_6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7a02024c2_0_6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357a02024c2_0_6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57a02024c2_0_6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357a02024c2_0_6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7a02024c2_0_6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357a02024c2_0_6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7a02024c2_0_6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357a02024c2_0_6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7a02024c2_0_6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57a02024c2_0_6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57a02024c2_0_6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357a02024c2_0_6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7a02024c2_0_6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7a02024c2_0_6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7a02024c2_0_6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7a02024c2_0_6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57a02024c2_0_6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57a02024c2_0_6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57a02024c2_0_6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57a02024c2_0_6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57a02024c2_0_6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357a02024c2_0_6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Relationship Id="rId3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con título">
  <p:cSld name="Diapositiva de título (modo oscuro)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1" y="-1"/>
            <a:ext cx="9143998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56401" y="463178"/>
            <a:ext cx="1704849" cy="46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4">
            <a:alphaModFix/>
          </a:blip>
          <a:srcRect b="14595" l="0" r="1970" t="0"/>
          <a:stretch/>
        </p:blipFill>
        <p:spPr>
          <a:xfrm rot="5400000">
            <a:off x="-788672" y="788670"/>
            <a:ext cx="5143501" cy="356616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>
            <p:ph type="ctrTitle"/>
          </p:nvPr>
        </p:nvSpPr>
        <p:spPr>
          <a:xfrm>
            <a:off x="3957638" y="1179713"/>
            <a:ext cx="4303500" cy="1768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b="1" i="0" sz="3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957638" y="3039469"/>
            <a:ext cx="43035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0" i="0"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+ Imagen Landscape">
  <p:cSld name="Título + Imagen Landscap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1"/>
          <p:cNvSpPr/>
          <p:nvPr>
            <p:ph idx="2" type="pic"/>
          </p:nvPr>
        </p:nvSpPr>
        <p:spPr>
          <a:xfrm>
            <a:off x="0" y="1214204"/>
            <a:ext cx="9144000" cy="39294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Logotipo&#10;&#10;El contenido generado por IA puede ser incorrecto." id="81" name="Google Shape;81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4350" y="4579144"/>
            <a:ext cx="1078851" cy="264318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1"/>
          <p:cNvSpPr txBox="1"/>
          <p:nvPr>
            <p:ph type="title"/>
          </p:nvPr>
        </p:nvSpPr>
        <p:spPr>
          <a:xfrm>
            <a:off x="292507" y="377129"/>
            <a:ext cx="6166200" cy="571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  <a:defRPr b="1" i="0"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83" name="Google Shape;8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38906" y="337280"/>
            <a:ext cx="1197902" cy="331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 1">
  <p:cSld name="Encabezado de secció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692846" y="692845"/>
            <a:ext cx="5143500" cy="3757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38905" y="337280"/>
            <a:ext cx="1197900" cy="32642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2"/>
          <p:cNvSpPr txBox="1"/>
          <p:nvPr>
            <p:ph type="title"/>
          </p:nvPr>
        </p:nvSpPr>
        <p:spPr>
          <a:xfrm>
            <a:off x="3721330" y="2571750"/>
            <a:ext cx="47904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b="1" i="0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>
  <p:cSld name="BLANK_1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3"/>
          <p:cNvPicPr preferRelativeResize="0"/>
          <p:nvPr/>
        </p:nvPicPr>
        <p:blipFill rotWithShape="1">
          <a:blip r:embed="rId2">
            <a:alphaModFix amt="51000"/>
          </a:blip>
          <a:srcRect b="0" l="0" r="0" t="0"/>
          <a:stretch/>
        </p:blipFill>
        <p:spPr>
          <a:xfrm flipH="1">
            <a:off x="-3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38906" y="337280"/>
            <a:ext cx="1197902" cy="331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3"/>
          <p:cNvPicPr preferRelativeResize="0"/>
          <p:nvPr/>
        </p:nvPicPr>
        <p:blipFill rotWithShape="1">
          <a:blip r:embed="rId4">
            <a:alphaModFix/>
          </a:blip>
          <a:srcRect b="6820" l="47550" r="0" t="0"/>
          <a:stretch/>
        </p:blipFill>
        <p:spPr>
          <a:xfrm>
            <a:off x="1" y="3488989"/>
            <a:ext cx="1217645" cy="1654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a pantalla completa">
  <p:cSld name="Imagen a pantalla completa">
    <p:bg>
      <p:bgPr>
        <a:solidFill>
          <a:schemeClr val="dk2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/>
          <p:nvPr>
            <p:ph idx="2" type="pic"/>
          </p:nvPr>
        </p:nvSpPr>
        <p:spPr>
          <a:xfrm>
            <a:off x="0" y="0"/>
            <a:ext cx="9144000" cy="44643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94" name="Google Shape;94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44233" y="4635452"/>
            <a:ext cx="1197902" cy="328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 (modo oscuro)">
  <p:cSld name="En blanco (modo oscuro)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1850" y="0"/>
            <a:ext cx="9142149" cy="5144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38905" y="337280"/>
            <a:ext cx="1197902" cy="328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4">
            <a:alphaModFix/>
          </a:blip>
          <a:srcRect b="6820" l="47550" r="0" t="0"/>
          <a:stretch/>
        </p:blipFill>
        <p:spPr>
          <a:xfrm>
            <a:off x="1" y="3488989"/>
            <a:ext cx="1217645" cy="1654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cias">
  <p:cSld name="Diseño personalizado">
    <p:bg>
      <p:bgPr>
        <a:solidFill>
          <a:schemeClr val="dk2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3681" y="588854"/>
            <a:ext cx="1701258" cy="466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6"/>
          <p:cNvPicPr preferRelativeResize="0"/>
          <p:nvPr/>
        </p:nvPicPr>
        <p:blipFill rotWithShape="1">
          <a:blip r:embed="rId3">
            <a:alphaModFix/>
          </a:blip>
          <a:srcRect b="2419" l="3920" r="0" t="0"/>
          <a:stretch/>
        </p:blipFill>
        <p:spPr>
          <a:xfrm rot="10800000">
            <a:off x="5785484" y="1"/>
            <a:ext cx="3358516" cy="4024572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6"/>
          <p:cNvSpPr txBox="1"/>
          <p:nvPr/>
        </p:nvSpPr>
        <p:spPr>
          <a:xfrm>
            <a:off x="536429" y="1977778"/>
            <a:ext cx="4760400" cy="13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" sz="8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Gracias</a:t>
            </a:r>
            <a:endParaRPr sz="1100"/>
          </a:p>
        </p:txBody>
      </p:sp>
      <p:sp>
        <p:nvSpPr>
          <p:cNvPr id="103" name="Google Shape;103;p16"/>
          <p:cNvSpPr txBox="1"/>
          <p:nvPr>
            <p:ph idx="1" type="body"/>
          </p:nvPr>
        </p:nvSpPr>
        <p:spPr>
          <a:xfrm>
            <a:off x="713681" y="3374314"/>
            <a:ext cx="4405800" cy="11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 1">
  <p:cSld name="BLANK_2">
    <p:bg>
      <p:bgPr>
        <a:solidFill>
          <a:schemeClr val="lt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7"/>
          <p:cNvPicPr preferRelativeResize="0"/>
          <p:nvPr/>
        </p:nvPicPr>
        <p:blipFill rotWithShape="1">
          <a:blip r:embed="rId2">
            <a:alphaModFix amt="51000"/>
          </a:blip>
          <a:srcRect b="0" l="0" r="0" t="0"/>
          <a:stretch/>
        </p:blipFill>
        <p:spPr>
          <a:xfrm flipH="1">
            <a:off x="-3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38906" y="337280"/>
            <a:ext cx="1197902" cy="331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/>
          <p:cNvPicPr preferRelativeResize="0"/>
          <p:nvPr/>
        </p:nvPicPr>
        <p:blipFill rotWithShape="1">
          <a:blip r:embed="rId4">
            <a:alphaModFix/>
          </a:blip>
          <a:srcRect b="6820" l="47550" r="0" t="0"/>
          <a:stretch/>
        </p:blipFill>
        <p:spPr>
          <a:xfrm>
            <a:off x="1" y="3488989"/>
            <a:ext cx="1217645" cy="1654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 (modo oscuro) 1">
  <p:cSld name="BLANK_3">
    <p:bg>
      <p:bgPr>
        <a:solidFill>
          <a:schemeClr val="dk2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1850" y="0"/>
            <a:ext cx="9142149" cy="5144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38905" y="337280"/>
            <a:ext cx="1197902" cy="328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 rotWithShape="1">
          <a:blip r:embed="rId4">
            <a:alphaModFix/>
          </a:blip>
          <a:srcRect b="6820" l="47550" r="0" t="0"/>
          <a:stretch/>
        </p:blipFill>
        <p:spPr>
          <a:xfrm>
            <a:off x="1" y="3488989"/>
            <a:ext cx="1217645" cy="1654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 con Imagen">
  <p:cSld name="Diapositiva de Título con Image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1" y="-1"/>
            <a:ext cx="914399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/>
          <p:nvPr>
            <p:ph idx="2" type="pic"/>
          </p:nvPr>
        </p:nvSpPr>
        <p:spPr>
          <a:xfrm>
            <a:off x="1" y="0"/>
            <a:ext cx="3483600" cy="5143500"/>
          </a:xfrm>
          <a:prstGeom prst="rect">
            <a:avLst/>
          </a:prstGeom>
          <a:noFill/>
          <a:ln>
            <a:noFill/>
          </a:ln>
        </p:spPr>
      </p:sp>
      <p:pic>
        <p:nvPicPr>
          <p:cNvPr id="18" name="Google Shape;18;p3"/>
          <p:cNvPicPr preferRelativeResize="0"/>
          <p:nvPr/>
        </p:nvPicPr>
        <p:blipFill rotWithShape="1">
          <a:blip r:embed="rId3">
            <a:alphaModFix/>
          </a:blip>
          <a:srcRect b="6820" l="47550" r="0" t="0"/>
          <a:stretch/>
        </p:blipFill>
        <p:spPr>
          <a:xfrm rot="-5400000">
            <a:off x="7490511" y="3490010"/>
            <a:ext cx="1401988" cy="190499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 txBox="1"/>
          <p:nvPr>
            <p:ph type="ctrTitle"/>
          </p:nvPr>
        </p:nvSpPr>
        <p:spPr>
          <a:xfrm>
            <a:off x="3957638" y="1179713"/>
            <a:ext cx="4303500" cy="1768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b="1" i="0" sz="3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subTitle"/>
          </p:nvPr>
        </p:nvSpPr>
        <p:spPr>
          <a:xfrm>
            <a:off x="3957638" y="3039469"/>
            <a:ext cx="43035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0" i="0"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56401" y="463178"/>
            <a:ext cx="1704849" cy="467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bg>
      <p:bgPr>
        <a:solidFill>
          <a:schemeClr val="lt1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-3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 txBox="1"/>
          <p:nvPr>
            <p:ph type="title"/>
          </p:nvPr>
        </p:nvSpPr>
        <p:spPr>
          <a:xfrm>
            <a:off x="1755125" y="825103"/>
            <a:ext cx="56337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  <a:defRPr b="1" i="0"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1755125" y="1697831"/>
            <a:ext cx="5633700" cy="27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0" i="0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2pPr>
            <a:lvl3pPr indent="-3238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pic>
        <p:nvPicPr>
          <p:cNvPr id="26" name="Google Shape;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826675"/>
            <a:ext cx="1721643" cy="1316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38906" y="337280"/>
            <a:ext cx="1197902" cy="331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+ Imagen Vertical">
  <p:cSld name="Texto + Imagen Vertical"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5"/>
          <p:cNvSpPr txBox="1"/>
          <p:nvPr>
            <p:ph type="title"/>
          </p:nvPr>
        </p:nvSpPr>
        <p:spPr>
          <a:xfrm>
            <a:off x="4382691" y="919370"/>
            <a:ext cx="4279500" cy="93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  <a:defRPr b="1" i="0"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31" name="Google Shape;3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38906" y="337280"/>
            <a:ext cx="1197902" cy="331589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"/>
          <p:cNvSpPr txBox="1"/>
          <p:nvPr>
            <p:ph idx="1" type="body"/>
          </p:nvPr>
        </p:nvSpPr>
        <p:spPr>
          <a:xfrm>
            <a:off x="4379294" y="2099981"/>
            <a:ext cx="4315200" cy="25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0" i="0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5"/>
          <p:cNvSpPr/>
          <p:nvPr>
            <p:ph idx="2" type="pic"/>
          </p:nvPr>
        </p:nvSpPr>
        <p:spPr>
          <a:xfrm>
            <a:off x="-1" y="0"/>
            <a:ext cx="39045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+ Imagen Horizontal">
  <p:cSld name="Texto + Imagen Horizontal">
    <p:bg>
      <p:bgPr>
        <a:solidFill>
          <a:schemeClr val="lt1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6"/>
          <p:cNvSpPr txBox="1"/>
          <p:nvPr>
            <p:ph type="title"/>
          </p:nvPr>
        </p:nvSpPr>
        <p:spPr>
          <a:xfrm>
            <a:off x="292508" y="919370"/>
            <a:ext cx="4057200" cy="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  <a:defRPr b="1" i="0"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37" name="Google Shape;3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38906" y="337280"/>
            <a:ext cx="1197902" cy="331589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794191" y="919371"/>
            <a:ext cx="3900300" cy="14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0" i="0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6"/>
          <p:cNvSpPr/>
          <p:nvPr>
            <p:ph idx="2" type="pic"/>
          </p:nvPr>
        </p:nvSpPr>
        <p:spPr>
          <a:xfrm>
            <a:off x="-1" y="2811780"/>
            <a:ext cx="9144000" cy="23316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de Viñetas">
  <p:cSld name="Lista de Viñetas">
    <p:bg>
      <p:bgPr>
        <a:solidFill>
          <a:schemeClr val="lt1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>
            <a:off x="0" y="0"/>
            <a:ext cx="29898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Google Shape;42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38906" y="337280"/>
            <a:ext cx="1197902" cy="331589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7"/>
          <p:cNvSpPr txBox="1"/>
          <p:nvPr>
            <p:ph type="title"/>
          </p:nvPr>
        </p:nvSpPr>
        <p:spPr>
          <a:xfrm>
            <a:off x="450056" y="973044"/>
            <a:ext cx="2196600" cy="15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b="1" i="0" sz="2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" type="body"/>
          </p:nvPr>
        </p:nvSpPr>
        <p:spPr>
          <a:xfrm>
            <a:off x="3312071" y="973046"/>
            <a:ext cx="5424600" cy="38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23850" lvl="0" marL="457200" algn="l">
              <a:lnSpc>
                <a:spcPct val="13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3">
            <a:alphaModFix/>
          </a:blip>
          <a:srcRect b="6820" l="47550" r="0" t="0"/>
          <a:stretch/>
        </p:blipFill>
        <p:spPr>
          <a:xfrm>
            <a:off x="0" y="3238507"/>
            <a:ext cx="1401988" cy="19049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a de iconos">
  <p:cSld name="Lista de iconos"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>
            <a:off x="0" y="0"/>
            <a:ext cx="29898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Google Shape;48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38906" y="337280"/>
            <a:ext cx="1197902" cy="33158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 txBox="1"/>
          <p:nvPr>
            <p:ph type="title"/>
          </p:nvPr>
        </p:nvSpPr>
        <p:spPr>
          <a:xfrm>
            <a:off x="450056" y="973044"/>
            <a:ext cx="2196600" cy="15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b="1" i="0" sz="2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8"/>
          <p:cNvSpPr/>
          <p:nvPr>
            <p:ph idx="2" type="pic"/>
          </p:nvPr>
        </p:nvSpPr>
        <p:spPr>
          <a:xfrm>
            <a:off x="3382220" y="973044"/>
            <a:ext cx="810000" cy="810000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Google Shape;51;p8"/>
          <p:cNvSpPr/>
          <p:nvPr>
            <p:ph idx="3" type="pic"/>
          </p:nvPr>
        </p:nvSpPr>
        <p:spPr>
          <a:xfrm>
            <a:off x="3382220" y="1980533"/>
            <a:ext cx="810000" cy="810000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8"/>
          <p:cNvSpPr txBox="1"/>
          <p:nvPr>
            <p:ph idx="1" type="body"/>
          </p:nvPr>
        </p:nvSpPr>
        <p:spPr>
          <a:xfrm>
            <a:off x="4382692" y="1980533"/>
            <a:ext cx="43542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9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●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○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p8"/>
          <p:cNvSpPr/>
          <p:nvPr>
            <p:ph idx="4" type="pic"/>
          </p:nvPr>
        </p:nvSpPr>
        <p:spPr>
          <a:xfrm>
            <a:off x="3382220" y="2988023"/>
            <a:ext cx="810000" cy="810000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8"/>
          <p:cNvSpPr txBox="1"/>
          <p:nvPr>
            <p:ph idx="5" type="body"/>
          </p:nvPr>
        </p:nvSpPr>
        <p:spPr>
          <a:xfrm>
            <a:off x="4382692" y="2988023"/>
            <a:ext cx="43542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9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●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○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8"/>
          <p:cNvSpPr/>
          <p:nvPr>
            <p:ph idx="6" type="pic"/>
          </p:nvPr>
        </p:nvSpPr>
        <p:spPr>
          <a:xfrm>
            <a:off x="3382220" y="3995512"/>
            <a:ext cx="810000" cy="8100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8"/>
          <p:cNvSpPr txBox="1"/>
          <p:nvPr>
            <p:ph idx="7" type="body"/>
          </p:nvPr>
        </p:nvSpPr>
        <p:spPr>
          <a:xfrm>
            <a:off x="4382692" y="3995512"/>
            <a:ext cx="43542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9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●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○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pic>
        <p:nvPicPr>
          <p:cNvPr id="57" name="Google Shape;57;p8"/>
          <p:cNvPicPr preferRelativeResize="0"/>
          <p:nvPr/>
        </p:nvPicPr>
        <p:blipFill rotWithShape="1">
          <a:blip r:embed="rId3">
            <a:alphaModFix/>
          </a:blip>
          <a:srcRect b="0" l="17471" r="0" t="0"/>
          <a:stretch/>
        </p:blipFill>
        <p:spPr>
          <a:xfrm>
            <a:off x="0" y="2790533"/>
            <a:ext cx="1655646" cy="236693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8"/>
          <p:cNvSpPr txBox="1"/>
          <p:nvPr>
            <p:ph idx="8" type="body"/>
          </p:nvPr>
        </p:nvSpPr>
        <p:spPr>
          <a:xfrm>
            <a:off x="4382692" y="975945"/>
            <a:ext cx="43542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9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●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○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ágenes con título y descripción">
  <p:cSld name="Imágenes con título y descripción"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9"/>
          <p:cNvPicPr preferRelativeResize="0"/>
          <p:nvPr/>
        </p:nvPicPr>
        <p:blipFill rotWithShape="1">
          <a:blip r:embed="rId2">
            <a:alphaModFix amt="70000"/>
          </a:blip>
          <a:srcRect b="0" l="0" r="0" t="0"/>
          <a:stretch/>
        </p:blipFill>
        <p:spPr>
          <a:xfrm>
            <a:off x="0" y="0"/>
            <a:ext cx="914400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38906" y="337280"/>
            <a:ext cx="1197902" cy="33158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9"/>
          <p:cNvSpPr/>
          <p:nvPr>
            <p:ph idx="2" type="pic"/>
          </p:nvPr>
        </p:nvSpPr>
        <p:spPr>
          <a:xfrm>
            <a:off x="890752" y="1861364"/>
            <a:ext cx="2151900" cy="14061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9"/>
          <p:cNvSpPr/>
          <p:nvPr>
            <p:ph idx="3" type="pic"/>
          </p:nvPr>
        </p:nvSpPr>
        <p:spPr>
          <a:xfrm>
            <a:off x="3493700" y="1861364"/>
            <a:ext cx="2151900" cy="1406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9"/>
          <p:cNvSpPr/>
          <p:nvPr>
            <p:ph idx="4" type="pic"/>
          </p:nvPr>
        </p:nvSpPr>
        <p:spPr>
          <a:xfrm>
            <a:off x="6101255" y="1861364"/>
            <a:ext cx="2151900" cy="14061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890730" y="3745729"/>
            <a:ext cx="2151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9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●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○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5" type="body"/>
          </p:nvPr>
        </p:nvSpPr>
        <p:spPr>
          <a:xfrm>
            <a:off x="890752" y="3403223"/>
            <a:ext cx="21519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i="0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Char char="■"/>
              <a:defRPr sz="900"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  <a:defRPr sz="800"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Char char="○"/>
              <a:defRPr sz="800"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6" type="body"/>
          </p:nvPr>
        </p:nvSpPr>
        <p:spPr>
          <a:xfrm>
            <a:off x="3493679" y="3745729"/>
            <a:ext cx="2151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9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●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○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7" type="body"/>
          </p:nvPr>
        </p:nvSpPr>
        <p:spPr>
          <a:xfrm>
            <a:off x="3493700" y="3403223"/>
            <a:ext cx="21519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i="0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Char char="■"/>
              <a:defRPr sz="900"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  <a:defRPr sz="800"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Char char="○"/>
              <a:defRPr sz="800"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8" type="body"/>
          </p:nvPr>
        </p:nvSpPr>
        <p:spPr>
          <a:xfrm>
            <a:off x="6096627" y="3745729"/>
            <a:ext cx="2151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b="0" i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9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●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800"/>
              <a:buChar char="○"/>
              <a:defRPr sz="800">
                <a:solidFill>
                  <a:schemeClr val="lt1"/>
                </a:solidFill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70" name="Google Shape;70;p9"/>
          <p:cNvSpPr txBox="1"/>
          <p:nvPr>
            <p:ph idx="9" type="body"/>
          </p:nvPr>
        </p:nvSpPr>
        <p:spPr>
          <a:xfrm>
            <a:off x="6096649" y="3403223"/>
            <a:ext cx="21519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1" i="0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>
                <a:latin typeface="Mina"/>
                <a:ea typeface="Mina"/>
                <a:cs typeface="Mina"/>
                <a:sym typeface="Mina"/>
              </a:defRPr>
            </a:lvl2pPr>
            <a:lvl3pPr indent="-28575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Char char="■"/>
              <a:defRPr sz="900">
                <a:latin typeface="Mina"/>
                <a:ea typeface="Mina"/>
                <a:cs typeface="Mina"/>
                <a:sym typeface="Mina"/>
              </a:defRPr>
            </a:lvl3pPr>
            <a:lvl4pPr indent="-2794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  <a:defRPr sz="800">
                <a:latin typeface="Mina"/>
                <a:ea typeface="Mina"/>
                <a:cs typeface="Mina"/>
                <a:sym typeface="Mina"/>
              </a:defRPr>
            </a:lvl4pPr>
            <a:lvl5pPr indent="-2794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Char char="○"/>
              <a:defRPr sz="800">
                <a:latin typeface="Mina"/>
                <a:ea typeface="Mina"/>
                <a:cs typeface="Mina"/>
                <a:sym typeface="Mina"/>
              </a:defRPr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type="title"/>
          </p:nvPr>
        </p:nvSpPr>
        <p:spPr>
          <a:xfrm>
            <a:off x="890730" y="894813"/>
            <a:ext cx="7357800" cy="7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  <a:defRPr b="1" i="0" sz="21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+ Imagen">
  <p:cSld name="Título + Imagen"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/>
          <p:nvPr/>
        </p:nvSpPr>
        <p:spPr>
          <a:xfrm>
            <a:off x="0" y="0"/>
            <a:ext cx="29898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"/>
          <p:cNvSpPr/>
          <p:nvPr>
            <p:ph idx="2" type="pic"/>
          </p:nvPr>
        </p:nvSpPr>
        <p:spPr>
          <a:xfrm>
            <a:off x="2989659" y="0"/>
            <a:ext cx="6154200" cy="5143500"/>
          </a:xfrm>
          <a:prstGeom prst="rect">
            <a:avLst/>
          </a:prstGeom>
          <a:noFill/>
          <a:ln>
            <a:noFill/>
          </a:ln>
        </p:spPr>
      </p:sp>
      <p:pic>
        <p:nvPicPr>
          <p:cNvPr id="75" name="Google Shape;75;p10"/>
          <p:cNvPicPr preferRelativeResize="0"/>
          <p:nvPr/>
        </p:nvPicPr>
        <p:blipFill rotWithShape="1">
          <a:blip r:embed="rId2">
            <a:alphaModFix/>
          </a:blip>
          <a:srcRect b="6820" l="47550" r="0" t="0"/>
          <a:stretch/>
        </p:blipFill>
        <p:spPr>
          <a:xfrm rot="5400000">
            <a:off x="217567" y="-206917"/>
            <a:ext cx="1212823" cy="164795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0"/>
          <p:cNvSpPr txBox="1"/>
          <p:nvPr>
            <p:ph type="title"/>
          </p:nvPr>
        </p:nvSpPr>
        <p:spPr>
          <a:xfrm>
            <a:off x="450056" y="973044"/>
            <a:ext cx="2196600" cy="15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b="1" i="0" sz="2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" type="body"/>
          </p:nvPr>
        </p:nvSpPr>
        <p:spPr>
          <a:xfrm>
            <a:off x="450056" y="2703895"/>
            <a:ext cx="2196600" cy="15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 b="0" i="0"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pic>
        <p:nvPicPr>
          <p:cNvPr id="78" name="Google Shape;7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0056" y="4477018"/>
            <a:ext cx="1197902" cy="328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Relationship Id="rId4" Type="http://schemas.openxmlformats.org/officeDocument/2006/relationships/image" Target="../media/image21.png"/><Relationship Id="rId5" Type="http://schemas.openxmlformats.org/officeDocument/2006/relationships/image" Target="../media/image20.png"/><Relationship Id="rId6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28.png"/><Relationship Id="rId5" Type="http://schemas.openxmlformats.org/officeDocument/2006/relationships/image" Target="../media/image2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ctrTitle"/>
          </p:nvPr>
        </p:nvSpPr>
        <p:spPr>
          <a:xfrm>
            <a:off x="3957638" y="1179713"/>
            <a:ext cx="4303500" cy="1768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s"/>
              <a:t>Así se vería el título de la presentación</a:t>
            </a:r>
            <a:endParaRPr/>
          </a:p>
        </p:txBody>
      </p:sp>
      <p:sp>
        <p:nvSpPr>
          <p:cNvPr id="117" name="Google Shape;117;p19"/>
          <p:cNvSpPr txBox="1"/>
          <p:nvPr>
            <p:ph idx="1" type="subTitle"/>
          </p:nvPr>
        </p:nvSpPr>
        <p:spPr>
          <a:xfrm>
            <a:off x="3957638" y="3039469"/>
            <a:ext cx="43035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ts val="2100"/>
              <a:buNone/>
            </a:pPr>
            <a:r>
              <a:rPr lang="es"/>
              <a:t>Este es un subtítulo de muestra, que sirve como ejemplo de contenido.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ista satelital de la superficie de la Tierra" id="190" name="Google Shape;190;p2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7725" l="0" r="0" t="17725"/>
          <a:stretch/>
        </p:blipFill>
        <p:spPr>
          <a:xfrm>
            <a:off x="0" y="1214204"/>
            <a:ext cx="9144002" cy="3929402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8"/>
          <p:cNvSpPr txBox="1"/>
          <p:nvPr>
            <p:ph type="title"/>
          </p:nvPr>
        </p:nvSpPr>
        <p:spPr>
          <a:xfrm>
            <a:off x="292507" y="377129"/>
            <a:ext cx="6166200" cy="571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</a:pPr>
            <a:r>
              <a:rPr lang="es"/>
              <a:t>De esta forma se vería un encabezado </a:t>
            </a:r>
            <a:br>
              <a:rPr lang="es"/>
            </a:br>
            <a:r>
              <a:rPr lang="es"/>
              <a:t>en esta diapositiva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 mapa de una ciudad con calles y parques" id="196" name="Google Shape;196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6604" l="0" r="0" t="6612"/>
          <a:stretch/>
        </p:blipFill>
        <p:spPr>
          <a:xfrm>
            <a:off x="0" y="0"/>
            <a:ext cx="9144002" cy="446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0"/>
          <p:cNvSpPr txBox="1"/>
          <p:nvPr>
            <p:ph type="title"/>
          </p:nvPr>
        </p:nvSpPr>
        <p:spPr>
          <a:xfrm>
            <a:off x="3721330" y="2571750"/>
            <a:ext cx="47904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s"/>
              <a:t>Este es un título </a:t>
            </a:r>
            <a:br>
              <a:rPr lang="es"/>
            </a:br>
            <a:r>
              <a:rPr lang="es"/>
              <a:t>de sección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3"/>
          <p:cNvSpPr txBox="1"/>
          <p:nvPr>
            <p:ph idx="1" type="body"/>
          </p:nvPr>
        </p:nvSpPr>
        <p:spPr>
          <a:xfrm>
            <a:off x="713681" y="3374314"/>
            <a:ext cx="4405800" cy="11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</a:pPr>
            <a:r>
              <a:rPr b="1" lang="es" sz="1700"/>
              <a:t>Dr. Lorem Ipsum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</a:pPr>
            <a:r>
              <a:rPr lang="es"/>
              <a:t>loremipsum@centrogeo.edu.mx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1200"/>
              </a:spcAft>
              <a:buClr>
                <a:schemeClr val="lt1"/>
              </a:buClr>
              <a:buSzPts val="1200"/>
              <a:buNone/>
            </a:pPr>
            <a:r>
              <a:rPr lang="es" sz="1200">
                <a:latin typeface="Arial"/>
                <a:ea typeface="Arial"/>
                <a:cs typeface="Arial"/>
                <a:sym typeface="Arial"/>
              </a:rPr>
              <a:t>09 de mayo de 2025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a vista aérea de una gran masa de agua" id="122" name="Google Shape;122;p2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5806" r="25811" t="0"/>
          <a:stretch/>
        </p:blipFill>
        <p:spPr>
          <a:xfrm>
            <a:off x="1" y="0"/>
            <a:ext cx="348359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0"/>
          <p:cNvSpPr txBox="1"/>
          <p:nvPr>
            <p:ph type="ctrTitle"/>
          </p:nvPr>
        </p:nvSpPr>
        <p:spPr>
          <a:xfrm>
            <a:off x="3957638" y="1179713"/>
            <a:ext cx="4303500" cy="1768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s"/>
              <a:t>Así se vería el título de la presentación</a:t>
            </a:r>
            <a:endParaRPr/>
          </a:p>
        </p:txBody>
      </p:sp>
      <p:sp>
        <p:nvSpPr>
          <p:cNvPr id="124" name="Google Shape;124;p20"/>
          <p:cNvSpPr txBox="1"/>
          <p:nvPr>
            <p:ph idx="1" type="subTitle"/>
          </p:nvPr>
        </p:nvSpPr>
        <p:spPr>
          <a:xfrm>
            <a:off x="3957638" y="3039469"/>
            <a:ext cx="43035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</a:pPr>
            <a:r>
              <a:rPr lang="es"/>
              <a:t>Este es un subtítulo de muestra, que sirve como ejemplo de contenido.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1200"/>
              </a:spcAft>
              <a:buClr>
                <a:schemeClr val="accent1"/>
              </a:buClr>
              <a:buSzPts val="2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/>
          <p:nvPr>
            <p:ph type="title"/>
          </p:nvPr>
        </p:nvSpPr>
        <p:spPr>
          <a:xfrm>
            <a:off x="1755125" y="825103"/>
            <a:ext cx="56337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</a:pPr>
            <a:r>
              <a:rPr lang="es"/>
              <a:t>De esta forma se vería un </a:t>
            </a:r>
            <a:br>
              <a:rPr lang="es"/>
            </a:br>
            <a:r>
              <a:rPr lang="es"/>
              <a:t>encabezado en esta diapositiva</a:t>
            </a:r>
            <a:endParaRPr/>
          </a:p>
        </p:txBody>
      </p:sp>
      <p:sp>
        <p:nvSpPr>
          <p:cNvPr id="130" name="Google Shape;130;p21"/>
          <p:cNvSpPr txBox="1"/>
          <p:nvPr>
            <p:ph idx="1" type="body"/>
          </p:nvPr>
        </p:nvSpPr>
        <p:spPr>
          <a:xfrm>
            <a:off x="1755125" y="1697831"/>
            <a:ext cx="5633700" cy="27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500"/>
              <a:buNone/>
            </a:pPr>
            <a:r>
              <a:rPr lang="es"/>
              <a:t>Este es un texto de muestra que sirve como ejemplo de contenido. Su propósito es ilustrar el diseño y la disposición del texto en una diapositiva. Puedes reemplazar este texto con la información real que desees presentar. La estructura del contenido puede variar según el contexto y el objetivo de la presentación.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type="title"/>
          </p:nvPr>
        </p:nvSpPr>
        <p:spPr>
          <a:xfrm>
            <a:off x="4382691" y="919370"/>
            <a:ext cx="4279500" cy="93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</a:pPr>
            <a:r>
              <a:rPr lang="es"/>
              <a:t>De esta forma se vería un encabezado en esta diapositiva</a:t>
            </a:r>
            <a:endParaRPr/>
          </a:p>
        </p:txBody>
      </p:sp>
      <p:sp>
        <p:nvSpPr>
          <p:cNvPr id="136" name="Google Shape;136;p22"/>
          <p:cNvSpPr txBox="1"/>
          <p:nvPr>
            <p:ph idx="1" type="body"/>
          </p:nvPr>
        </p:nvSpPr>
        <p:spPr>
          <a:xfrm>
            <a:off x="4379294" y="2099981"/>
            <a:ext cx="4315200" cy="25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500"/>
              <a:buNone/>
            </a:pPr>
            <a:r>
              <a:rPr lang="es"/>
              <a:t>Este es un texto de muestra que sirve como ejemplo de contenido. Su propósito es ilustrar el diseño y la disposición del texto en una diapositiva. Puedes reemplazar este texto con la información real que desees presentar. La estructura del contenido puede variar según el contexto y el objetivo de la presentación.</a:t>
            </a:r>
            <a:endParaRPr/>
          </a:p>
        </p:txBody>
      </p:sp>
      <p:pic>
        <p:nvPicPr>
          <p:cNvPr descr="Ilustración 3D abstracta de wireframe digital landscape. Cuadrícula del paisaje del ciberespacio. Tecnología 3D. Conexión a Internet abstracta en computación en la nube, redes de comunicaciones paisaje azul." id="137" name="Google Shape;137;p2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4698" r="24698" t="0"/>
          <a:stretch/>
        </p:blipFill>
        <p:spPr>
          <a:xfrm>
            <a:off x="-1" y="0"/>
            <a:ext cx="3904497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 txBox="1"/>
          <p:nvPr>
            <p:ph type="title"/>
          </p:nvPr>
        </p:nvSpPr>
        <p:spPr>
          <a:xfrm>
            <a:off x="292508" y="919370"/>
            <a:ext cx="4057200" cy="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</a:pPr>
            <a:r>
              <a:rPr lang="es"/>
              <a:t>De esta forma se vería un encabezado en esta diapositiva</a:t>
            </a:r>
            <a:endParaRPr/>
          </a:p>
        </p:txBody>
      </p:sp>
      <p:sp>
        <p:nvSpPr>
          <p:cNvPr id="143" name="Google Shape;143;p23"/>
          <p:cNvSpPr txBox="1"/>
          <p:nvPr>
            <p:ph idx="1" type="body"/>
          </p:nvPr>
        </p:nvSpPr>
        <p:spPr>
          <a:xfrm>
            <a:off x="4794191" y="919371"/>
            <a:ext cx="3900300" cy="14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500"/>
              <a:buNone/>
            </a:pPr>
            <a:r>
              <a:rPr lang="es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/>
          </a:p>
        </p:txBody>
      </p:sp>
      <p:pic>
        <p:nvPicPr>
          <p:cNvPr descr="Monitor de computadora de pantalla plana negro" id="144" name="Google Shape;144;p2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0876" l="0" r="0" t="30880"/>
          <a:stretch/>
        </p:blipFill>
        <p:spPr>
          <a:xfrm>
            <a:off x="-1" y="2811780"/>
            <a:ext cx="9143998" cy="233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/>
          <p:nvPr>
            <p:ph type="title"/>
          </p:nvPr>
        </p:nvSpPr>
        <p:spPr>
          <a:xfrm>
            <a:off x="450056" y="973044"/>
            <a:ext cx="2196600" cy="15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s"/>
              <a:t>De esta forma se vería un encabezado en esta diapositiva</a:t>
            </a:r>
            <a:endParaRPr/>
          </a:p>
        </p:txBody>
      </p:sp>
      <p:sp>
        <p:nvSpPr>
          <p:cNvPr id="150" name="Google Shape;150;p24"/>
          <p:cNvSpPr txBox="1"/>
          <p:nvPr>
            <p:ph idx="1" type="body"/>
          </p:nvPr>
        </p:nvSpPr>
        <p:spPr>
          <a:xfrm>
            <a:off x="3312071" y="973046"/>
            <a:ext cx="5424600" cy="38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247650" lvl="0" marL="2540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1" lang="es"/>
              <a:t>Primer punto de demostración: </a:t>
            </a:r>
            <a:r>
              <a:rPr lang="es"/>
              <a:t>Este es un texto de ejemplo que muestra cómo se verá una lista con viñetas.</a:t>
            </a:r>
            <a:endParaRPr/>
          </a:p>
          <a:p>
            <a:pPr indent="-247650" lvl="0" marL="254000" rtl="0" algn="l">
              <a:lnSpc>
                <a:spcPct val="13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1" lang="es"/>
              <a:t>Segundo punto de demostración: </a:t>
            </a:r>
            <a:r>
              <a:rPr lang="es"/>
              <a:t>Este es un texto de ejemplo que muestra cómo se verá una lista con viñetas.</a:t>
            </a:r>
            <a:endParaRPr/>
          </a:p>
          <a:p>
            <a:pPr indent="-247650" lvl="0" marL="254000" rtl="0" algn="l">
              <a:lnSpc>
                <a:spcPct val="13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1" lang="es"/>
              <a:t>Tercer punto de demostración: </a:t>
            </a:r>
            <a:r>
              <a:rPr lang="es"/>
              <a:t>Este es un texto de ejemplo que muestra cómo se verá una lista con viñetas.</a:t>
            </a:r>
            <a:endParaRPr/>
          </a:p>
          <a:p>
            <a:pPr indent="-247650" lvl="0" marL="254000" rtl="0" algn="l">
              <a:lnSpc>
                <a:spcPct val="13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1" lang="es"/>
              <a:t>Cuarto punto de demostración: </a:t>
            </a:r>
            <a:r>
              <a:rPr lang="es"/>
              <a:t>Este es un texto de ejemplo que muestra cómo se verá una lista con viñetas.</a:t>
            </a:r>
            <a:endParaRPr/>
          </a:p>
          <a:p>
            <a:pPr indent="-152400" lvl="0" marL="254000" rtl="0" algn="l">
              <a:lnSpc>
                <a:spcPct val="13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/>
          </a:p>
          <a:p>
            <a:pPr indent="-152400" lvl="0" marL="254000" rtl="0" algn="l">
              <a:lnSpc>
                <a:spcPct val="130000"/>
              </a:lnSpc>
              <a:spcBef>
                <a:spcPts val="9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/>
          <p:nvPr>
            <p:ph type="title"/>
          </p:nvPr>
        </p:nvSpPr>
        <p:spPr>
          <a:xfrm>
            <a:off x="450056" y="973044"/>
            <a:ext cx="2196600" cy="15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s"/>
              <a:t>De esta forma se vería un encabezado en esta diapositiva</a:t>
            </a:r>
            <a:endParaRPr/>
          </a:p>
        </p:txBody>
      </p:sp>
      <p:pic>
        <p:nvPicPr>
          <p:cNvPr descr="Cone con relleno sólido" id="156" name="Google Shape;156;p2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9" r="79" t="0"/>
          <a:stretch/>
        </p:blipFill>
        <p:spPr>
          <a:xfrm>
            <a:off x="3382220" y="973044"/>
            <a:ext cx="810000" cy="81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ube con relleno sólido" id="157" name="Google Shape;157;p25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69" r="79" t="0"/>
          <a:stretch/>
        </p:blipFill>
        <p:spPr>
          <a:xfrm>
            <a:off x="3382220" y="1980533"/>
            <a:ext cx="810000" cy="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5"/>
          <p:cNvSpPr txBox="1"/>
          <p:nvPr>
            <p:ph idx="1" type="body"/>
          </p:nvPr>
        </p:nvSpPr>
        <p:spPr>
          <a:xfrm>
            <a:off x="4382692" y="1980533"/>
            <a:ext cx="43542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None/>
            </a:pPr>
            <a:r>
              <a:rPr lang="es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/>
          </a:p>
        </p:txBody>
      </p:sp>
      <p:pic>
        <p:nvPicPr>
          <p:cNvPr descr="Sphere con relleno sólido" id="159" name="Google Shape;159;p25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82220" y="2988023"/>
            <a:ext cx="810000" cy="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5"/>
          <p:cNvSpPr txBox="1"/>
          <p:nvPr>
            <p:ph idx="5" type="body"/>
          </p:nvPr>
        </p:nvSpPr>
        <p:spPr>
          <a:xfrm>
            <a:off x="4382692" y="2988023"/>
            <a:ext cx="43542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None/>
            </a:pPr>
            <a:r>
              <a:rPr lang="es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/>
          </a:p>
        </p:txBody>
      </p:sp>
      <p:pic>
        <p:nvPicPr>
          <p:cNvPr descr="Pyramid shape con relleno sólido" id="161" name="Google Shape;161;p25"/>
          <p:cNvPicPr preferRelativeResize="0"/>
          <p:nvPr>
            <p:ph idx="6" type="pic"/>
          </p:nvPr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82220" y="3995512"/>
            <a:ext cx="810000" cy="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5"/>
          <p:cNvSpPr txBox="1"/>
          <p:nvPr>
            <p:ph idx="7" type="body"/>
          </p:nvPr>
        </p:nvSpPr>
        <p:spPr>
          <a:xfrm>
            <a:off x="4382692" y="3995512"/>
            <a:ext cx="43542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None/>
            </a:pPr>
            <a:r>
              <a:rPr lang="es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/>
          </a:p>
        </p:txBody>
      </p:sp>
      <p:sp>
        <p:nvSpPr>
          <p:cNvPr id="163" name="Google Shape;163;p25"/>
          <p:cNvSpPr txBox="1"/>
          <p:nvPr>
            <p:ph idx="8" type="body"/>
          </p:nvPr>
        </p:nvSpPr>
        <p:spPr>
          <a:xfrm>
            <a:off x="4382692" y="975945"/>
            <a:ext cx="43542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None/>
            </a:pPr>
            <a:r>
              <a:rPr lang="es"/>
              <a:t>Este es un texto de muestra que sirve como ejemplo de contenido. Su propósito es ilustrar el diseño y la disposición del texto en una diapositiva. Puedes reemplazar este texto con la información real que desees presentar.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/>
          <p:nvPr>
            <p:ph idx="1" type="body"/>
          </p:nvPr>
        </p:nvSpPr>
        <p:spPr>
          <a:xfrm>
            <a:off x="890730" y="3745729"/>
            <a:ext cx="2151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None/>
            </a:pPr>
            <a:r>
              <a:rPr lang="es"/>
              <a:t>Este es un texto de muestra que sirve como ejemplo de contenido. Su propósito es ilustrar el diseño y la disposición del texto en una diapositiva.</a:t>
            </a:r>
            <a:endParaRPr/>
          </a:p>
        </p:txBody>
      </p:sp>
      <p:sp>
        <p:nvSpPr>
          <p:cNvPr id="169" name="Google Shape;169;p26"/>
          <p:cNvSpPr txBox="1"/>
          <p:nvPr>
            <p:ph idx="5" type="body"/>
          </p:nvPr>
        </p:nvSpPr>
        <p:spPr>
          <a:xfrm>
            <a:off x="890752" y="3403223"/>
            <a:ext cx="21519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ts val="1200"/>
              <a:buNone/>
            </a:pPr>
            <a:r>
              <a:rPr lang="es"/>
              <a:t>Este es un título de foto</a:t>
            </a:r>
            <a:endParaRPr/>
          </a:p>
        </p:txBody>
      </p:sp>
      <p:sp>
        <p:nvSpPr>
          <p:cNvPr id="170" name="Google Shape;170;p26"/>
          <p:cNvSpPr txBox="1"/>
          <p:nvPr>
            <p:ph idx="6" type="body"/>
          </p:nvPr>
        </p:nvSpPr>
        <p:spPr>
          <a:xfrm>
            <a:off x="3493679" y="3745729"/>
            <a:ext cx="2151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None/>
            </a:pPr>
            <a:r>
              <a:rPr lang="es"/>
              <a:t>Este es un texto de muestra que sirve como ejemplo de contenido. Su propósito es ilustrar el diseño y la disposición del texto en una diapositiva.</a:t>
            </a:r>
            <a:endParaRPr/>
          </a:p>
        </p:txBody>
      </p:sp>
      <p:sp>
        <p:nvSpPr>
          <p:cNvPr id="171" name="Google Shape;171;p26"/>
          <p:cNvSpPr txBox="1"/>
          <p:nvPr>
            <p:ph idx="7" type="body"/>
          </p:nvPr>
        </p:nvSpPr>
        <p:spPr>
          <a:xfrm>
            <a:off x="3493700" y="3403223"/>
            <a:ext cx="21519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ts val="1200"/>
              <a:buNone/>
            </a:pPr>
            <a:r>
              <a:rPr lang="es"/>
              <a:t>Este es un título de foto</a:t>
            </a:r>
            <a:endParaRPr/>
          </a:p>
        </p:txBody>
      </p:sp>
      <p:sp>
        <p:nvSpPr>
          <p:cNvPr id="172" name="Google Shape;172;p26"/>
          <p:cNvSpPr txBox="1"/>
          <p:nvPr>
            <p:ph idx="8" type="body"/>
          </p:nvPr>
        </p:nvSpPr>
        <p:spPr>
          <a:xfrm>
            <a:off x="6096627" y="3745729"/>
            <a:ext cx="21519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None/>
            </a:pPr>
            <a:r>
              <a:rPr lang="es"/>
              <a:t>Este es un texto de muestra que sirve como ejemplo de contenido. Su propósito es ilustrar el diseño y la disposición del texto en una diapositiva.</a:t>
            </a:r>
            <a:endParaRPr/>
          </a:p>
        </p:txBody>
      </p:sp>
      <p:sp>
        <p:nvSpPr>
          <p:cNvPr id="173" name="Google Shape;173;p26"/>
          <p:cNvSpPr txBox="1"/>
          <p:nvPr>
            <p:ph idx="9" type="body"/>
          </p:nvPr>
        </p:nvSpPr>
        <p:spPr>
          <a:xfrm>
            <a:off x="6096649" y="3403223"/>
            <a:ext cx="21519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ts val="1200"/>
              <a:buNone/>
            </a:pPr>
            <a:r>
              <a:rPr lang="es"/>
              <a:t>Este es un título de foto</a:t>
            </a:r>
            <a:endParaRPr/>
          </a:p>
        </p:txBody>
      </p:sp>
      <p:sp>
        <p:nvSpPr>
          <p:cNvPr id="174" name="Google Shape;174;p26"/>
          <p:cNvSpPr txBox="1"/>
          <p:nvPr>
            <p:ph type="title"/>
          </p:nvPr>
        </p:nvSpPr>
        <p:spPr>
          <a:xfrm>
            <a:off x="890730" y="894813"/>
            <a:ext cx="7357800" cy="7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</a:pPr>
            <a:r>
              <a:rPr lang="es"/>
              <a:t>De esta forma se vería un encabezado </a:t>
            </a:r>
            <a:br>
              <a:rPr lang="es"/>
            </a:br>
            <a:r>
              <a:rPr lang="es"/>
              <a:t>en esta diapositiva</a:t>
            </a:r>
            <a:endParaRPr/>
          </a:p>
        </p:txBody>
      </p:sp>
      <p:pic>
        <p:nvPicPr>
          <p:cNvPr id="175" name="Google Shape;175;p2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9" r="0" t="0"/>
          <a:stretch/>
        </p:blipFill>
        <p:spPr>
          <a:xfrm>
            <a:off x="890752" y="1861364"/>
            <a:ext cx="2151898" cy="1406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6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9" r="0" t="0"/>
          <a:stretch/>
        </p:blipFill>
        <p:spPr>
          <a:xfrm>
            <a:off x="3493700" y="1861364"/>
            <a:ext cx="2151898" cy="1406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6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89" r="79" t="0"/>
          <a:stretch/>
        </p:blipFill>
        <p:spPr>
          <a:xfrm>
            <a:off x="6101255" y="1861364"/>
            <a:ext cx="2151900" cy="1406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 txBox="1"/>
          <p:nvPr>
            <p:ph type="title"/>
          </p:nvPr>
        </p:nvSpPr>
        <p:spPr>
          <a:xfrm>
            <a:off x="450056" y="973044"/>
            <a:ext cx="2196600" cy="15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s">
                <a:latin typeface="Arial"/>
                <a:ea typeface="Arial"/>
                <a:cs typeface="Arial"/>
                <a:sym typeface="Arial"/>
              </a:rPr>
              <a:t>De esta forma se vería un encabezado </a:t>
            </a:r>
            <a:br>
              <a:rPr lang="es">
                <a:latin typeface="Arial"/>
                <a:ea typeface="Arial"/>
                <a:cs typeface="Arial"/>
                <a:sym typeface="Arial"/>
              </a:rPr>
            </a:br>
            <a:r>
              <a:rPr lang="es">
                <a:latin typeface="Arial"/>
                <a:ea typeface="Arial"/>
                <a:cs typeface="Arial"/>
                <a:sym typeface="Arial"/>
              </a:rPr>
              <a:t>en esta diapositiva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7"/>
          <p:cNvSpPr txBox="1"/>
          <p:nvPr>
            <p:ph idx="1" type="body"/>
          </p:nvPr>
        </p:nvSpPr>
        <p:spPr>
          <a:xfrm>
            <a:off x="450056" y="2703895"/>
            <a:ext cx="2196600" cy="15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lt2"/>
              </a:buClr>
              <a:buSzPts val="1400"/>
              <a:buNone/>
            </a:pPr>
            <a:r>
              <a:rPr lang="es">
                <a:latin typeface="Arial"/>
                <a:ea typeface="Arial"/>
                <a:cs typeface="Arial"/>
                <a:sym typeface="Arial"/>
              </a:rPr>
              <a:t>Este es un texto de muestra que sirve como ejemplo de contenido. Su propósito es ilustrar el diseño y la disposición del texto en una diapositiva.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n mapa de la zona de una montaña" id="184" name="Google Shape;184;p2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0114" r="10114" t="0"/>
          <a:stretch/>
        </p:blipFill>
        <p:spPr>
          <a:xfrm>
            <a:off x="2989659" y="0"/>
            <a:ext cx="6154197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6E3D14"/>
      </a:dk1>
      <a:lt1>
        <a:srgbClr val="FFFFFF"/>
      </a:lt1>
      <a:dk2>
        <a:srgbClr val="212121"/>
      </a:dk2>
      <a:lt2>
        <a:srgbClr val="FFFFFF"/>
      </a:lt2>
      <a:accent1>
        <a:srgbClr val="C45620"/>
      </a:accent1>
      <a:accent2>
        <a:srgbClr val="355070"/>
      </a:accent2>
      <a:accent3>
        <a:srgbClr val="6D597A"/>
      </a:accent3>
      <a:accent4>
        <a:srgbClr val="FCDE9C"/>
      </a:accent4>
      <a:accent5>
        <a:srgbClr val="C4D6B0"/>
      </a:accent5>
      <a:accent6>
        <a:srgbClr val="779FA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