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79" r:id="rId2"/>
    <p:sldId id="260" r:id="rId3"/>
    <p:sldId id="268" r:id="rId4"/>
    <p:sldId id="269" r:id="rId5"/>
    <p:sldId id="277" r:id="rId6"/>
    <p:sldId id="264" r:id="rId7"/>
    <p:sldId id="265" r:id="rId8"/>
    <p:sldId id="266" r:id="rId9"/>
    <p:sldId id="280" r:id="rId10"/>
    <p:sldId id="267" r:id="rId11"/>
    <p:sldId id="271" r:id="rId12"/>
    <p:sldId id="272" r:id="rId13"/>
    <p:sldId id="274" r:id="rId14"/>
    <p:sldId id="275" r:id="rId15"/>
    <p:sldId id="259" r:id="rId16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BA35827-CA1C-5865-F66C-CCB1D30DC2CD}" name="César Rovelo" initials="CR" userId="77d30467ca838fd5" providerId="Windows Live"/>
  <p188:author id="{03B81F64-942F-F30C-8D8D-582CFCC27120}" name="andrea ortiz" initials="ao" userId="69ca82dc97508766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56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55" autoAdjust="0"/>
    <p:restoredTop sz="94475"/>
  </p:normalViewPr>
  <p:slideViewPr>
    <p:cSldViewPr snapToGrid="0">
      <p:cViewPr varScale="1">
        <p:scale>
          <a:sx n="105" d="100"/>
          <a:sy n="105" d="100"/>
        </p:scale>
        <p:origin x="648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0" d="100"/>
          <a:sy n="120" d="100"/>
        </p:scale>
        <p:origin x="3896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FA703D-4653-473F-A9DD-8B0A59412858}" type="datetimeFigureOut">
              <a:rPr lang="es-MX" smtClean="0"/>
              <a:t>12/05/25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27E0DA-C066-4ED4-927C-CF2555B0D9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6004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27E0DA-C066-4ED4-927C-CF2555B0D9CD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6875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 (modo oscuro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C703A72-3B5B-B76C-C082-A3F8121F76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" y="0"/>
            <a:ext cx="12192000" cy="68580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5DDE3046-4323-54AD-4B24-B72E3A39F7C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1868" y="617571"/>
            <a:ext cx="2273133" cy="623553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2F7FF5A2-9A1C-8740-3294-16B909B1823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66" b="14596"/>
          <a:stretch/>
        </p:blipFill>
        <p:spPr>
          <a:xfrm rot="5400000">
            <a:off x="-1051562" y="1051561"/>
            <a:ext cx="6858001" cy="475488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CE897400-81E5-3C76-C7C8-346529BEDD2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76850" y="1572950"/>
            <a:ext cx="5738153" cy="2358072"/>
          </a:xfrm>
        </p:spPr>
        <p:txBody>
          <a:bodyPr anchor="b">
            <a:normAutofit/>
          </a:bodyPr>
          <a:lstStyle>
            <a:lvl1pPr algn="l">
              <a:defRPr sz="4400" b="1" i="0">
                <a:solidFill>
                  <a:schemeClr val="bg1"/>
                </a:solidFill>
                <a:latin typeface="Aptos" panose="020B0004020202020204" pitchFamily="34" charset="0"/>
              </a:defRPr>
            </a:lvl1pPr>
          </a:lstStyle>
          <a:p>
            <a:r>
              <a:rPr lang="es-ES" dirty="0"/>
              <a:t>Escribe el título de la presentación</a:t>
            </a:r>
            <a:endParaRPr lang="es-MX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D997DF26-206D-EC0E-C813-B5952EE3227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76850" y="4052625"/>
            <a:ext cx="5738153" cy="1549389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>
                <a:solidFill>
                  <a:schemeClr val="accent1"/>
                </a:solidFill>
                <a:latin typeface="Aptos" panose="020B00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Escribe un subtítulo (opcional)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482555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+ Imagen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7B26221-EE47-466D-C552-26AD3FBDFB49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0" y="1618938"/>
            <a:ext cx="12192000" cy="5239061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0" i="0">
                <a:solidFill>
                  <a:schemeClr val="tx2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MX" dirty="0"/>
              <a:t>Haz clic en el ícono para insertar una foto horizontal (</a:t>
            </a:r>
            <a:r>
              <a:rPr lang="es-MX" i="1" dirty="0"/>
              <a:t>landscape</a:t>
            </a:r>
            <a:r>
              <a:rPr lang="es-MX" dirty="0"/>
              <a:t>) </a:t>
            </a:r>
            <a:br>
              <a:rPr lang="es-MX" dirty="0"/>
            </a:br>
            <a:r>
              <a:rPr lang="es-MX" dirty="0"/>
              <a:t>o selecciona el marco y pega una imagen (Ctrl+V/Cmd+V)</a:t>
            </a:r>
            <a:endParaRPr lang="es-419" dirty="0"/>
          </a:p>
        </p:txBody>
      </p:sp>
      <p:pic>
        <p:nvPicPr>
          <p:cNvPr id="9" name="Imagen 8" descr="Logotipo&#10;&#10;El contenido generado por IA puede ser incorrecto.">
            <a:extLst>
              <a:ext uri="{FF2B5EF4-FFF2-40B4-BE49-F238E27FC236}">
                <a16:creationId xmlns:a16="http://schemas.microsoft.com/office/drawing/2014/main" id="{4AA9352F-DC09-AF92-5A36-98977274C8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105525"/>
            <a:ext cx="1438469" cy="352425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E67D3C3E-4193-92CD-3345-FCDC613711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009" y="502839"/>
            <a:ext cx="8221727" cy="761402"/>
          </a:xfrm>
        </p:spPr>
        <p:txBody>
          <a:bodyPr anchor="t">
            <a:normAutofit/>
          </a:bodyPr>
          <a:lstStyle>
            <a:lvl1pPr algn="l">
              <a:defRPr sz="2800" b="1" i="0">
                <a:solidFill>
                  <a:schemeClr val="accent1"/>
                </a:solidFill>
                <a:latin typeface="Aptos" panose="020B0004020202020204" pitchFamily="34" charset="0"/>
              </a:defRPr>
            </a:lvl1pPr>
          </a:lstStyle>
          <a:p>
            <a:r>
              <a:rPr lang="es-MX" dirty="0"/>
              <a:t>Haz clic para agregar un </a:t>
            </a:r>
            <a:br>
              <a:rPr lang="es-MX" dirty="0"/>
            </a:br>
            <a:r>
              <a:rPr lang="es-MX" dirty="0"/>
              <a:t>encabezado a la diapositiva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49415FB-2BCA-81E8-BB0C-909271DEAB2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1874" y="449706"/>
            <a:ext cx="1597201" cy="442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527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a pantalla complet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7B26221-EE47-466D-C552-26AD3FBDFB49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12192000" cy="5952566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0" i="0">
                <a:solidFill>
                  <a:schemeClr val="bg2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/>
              <a:t>Haz clic en el icono para buscar una imagen de pantalla completa</a:t>
            </a:r>
            <a:br>
              <a:rPr lang="es-ES" dirty="0"/>
            </a:br>
            <a:r>
              <a:rPr lang="es-ES" dirty="0"/>
              <a:t>o selecciona el marco y pega una foto (</a:t>
            </a:r>
            <a:r>
              <a:rPr lang="es-ES" dirty="0" err="1"/>
              <a:t>ctrl+V</a:t>
            </a:r>
            <a:r>
              <a:rPr lang="es-ES" dirty="0"/>
              <a:t>/</a:t>
            </a:r>
            <a:r>
              <a:rPr lang="es-ES" dirty="0" err="1"/>
              <a:t>cmd+V</a:t>
            </a:r>
            <a:r>
              <a:rPr lang="es-ES" dirty="0"/>
              <a:t>).</a:t>
            </a:r>
            <a:endParaRPr lang="es-419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844B4AD-261A-B556-3068-944EA2FE18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2310" y="6180602"/>
            <a:ext cx="1597202" cy="438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3529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áfico 7">
            <a:extLst>
              <a:ext uri="{FF2B5EF4-FFF2-40B4-BE49-F238E27FC236}">
                <a16:creationId xmlns:a16="http://schemas.microsoft.com/office/drawing/2014/main" id="{8072FBD6-4643-6EA6-EC7F-44A6D21E8AB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-923795" y="923794"/>
            <a:ext cx="6858000" cy="5010411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2B6CEC76-2CDA-0631-CE9A-6235D424B84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1873" y="449706"/>
            <a:ext cx="1597202" cy="435238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A7249803-DCD4-9CEA-A12D-C7FE536878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61773" y="3429000"/>
            <a:ext cx="6387263" cy="2852737"/>
          </a:xfrm>
        </p:spPr>
        <p:txBody>
          <a:bodyPr anchor="b">
            <a:normAutofit/>
          </a:bodyPr>
          <a:lstStyle>
            <a:lvl1pPr algn="l">
              <a:defRPr sz="4800" b="1" i="0">
                <a:solidFill>
                  <a:schemeClr val="bg1"/>
                </a:solidFill>
                <a:latin typeface="Aptos" panose="020B0004020202020204" pitchFamily="34" charset="0"/>
              </a:defRPr>
            </a:lvl1pPr>
          </a:lstStyle>
          <a:p>
            <a:r>
              <a:rPr lang="es-MX" dirty="0"/>
              <a:t>Haz clic para agregar un título de sección</a:t>
            </a:r>
          </a:p>
        </p:txBody>
      </p:sp>
    </p:spTree>
    <p:extLst>
      <p:ext uri="{BB962C8B-B14F-4D97-AF65-F5344CB8AC3E}">
        <p14:creationId xmlns:p14="http://schemas.microsoft.com/office/powerpoint/2010/main" val="18239325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3653F473-4708-9D65-CEED-7AA9B5E278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5C079140-3325-667B-B84C-E9D0AE7D0A7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1874" y="449706"/>
            <a:ext cx="1597201" cy="442118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32C451E4-A705-98AC-F447-5AAB938DF5F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50" b="6823"/>
          <a:stretch/>
        </p:blipFill>
        <p:spPr>
          <a:xfrm>
            <a:off x="1" y="4651986"/>
            <a:ext cx="1623526" cy="2206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2700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 (modo oscuro)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3427E2B5-87C4-390F-CCE4-83A5603B3D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466" y="-1"/>
            <a:ext cx="12189534" cy="6859389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5540241C-0B8D-8D8B-54A2-6AFFD6AD6BC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1873" y="449707"/>
            <a:ext cx="1597202" cy="438136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58217D84-A571-56E6-07EF-32D24806002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50" b="6823"/>
          <a:stretch/>
        </p:blipFill>
        <p:spPr>
          <a:xfrm>
            <a:off x="1" y="4651986"/>
            <a:ext cx="1623526" cy="2206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8540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EB423218-2308-A9F5-D134-B182EEB7FB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574" y="785139"/>
            <a:ext cx="2268345" cy="62224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0F0DE3F-297F-CEB6-DE48-919D91ECA0B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4" b="2419"/>
          <a:stretch/>
        </p:blipFill>
        <p:spPr>
          <a:xfrm rot="10800000">
            <a:off x="7713980" y="0"/>
            <a:ext cx="4478020" cy="5366097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258F3825-5519-F690-6074-70C8154C2D66}"/>
              </a:ext>
            </a:extLst>
          </p:cNvPr>
          <p:cNvSpPr txBox="1"/>
          <p:nvPr userDrawn="1"/>
        </p:nvSpPr>
        <p:spPr>
          <a:xfrm>
            <a:off x="715239" y="2637038"/>
            <a:ext cx="6347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i="0" dirty="0">
                <a:solidFill>
                  <a:schemeClr val="accent1"/>
                </a:solidFill>
                <a:latin typeface="Aptos" panose="020B0004020202020204" pitchFamily="34" charset="0"/>
              </a:rPr>
              <a:t>Gracias</a:t>
            </a:r>
          </a:p>
        </p:txBody>
      </p:sp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CFC1B9A2-DF2D-DE18-BB97-D298B83C80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51575" y="4499086"/>
            <a:ext cx="5874327" cy="156966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es-MX" dirty="0"/>
              <a:t>Haz clic para insertar tus datos de contacto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5536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5A3AB9F4-CB9C-9003-6D38-0223719F32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0C3DF7F-64D1-C303-8639-0231CB9D40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40167" y="1100137"/>
            <a:ext cx="7511666" cy="1009651"/>
          </a:xfrm>
        </p:spPr>
        <p:txBody>
          <a:bodyPr>
            <a:normAutofit/>
          </a:bodyPr>
          <a:lstStyle>
            <a:lvl1pPr algn="ctr">
              <a:defRPr sz="2800" b="1" i="0">
                <a:solidFill>
                  <a:schemeClr val="accent1"/>
                </a:solidFill>
                <a:latin typeface="Aptos" panose="020B0004020202020204" pitchFamily="34" charset="0"/>
              </a:defRPr>
            </a:lvl1pPr>
          </a:lstStyle>
          <a:p>
            <a:r>
              <a:rPr lang="es-MX" dirty="0"/>
              <a:t>Haz clic para agregar un </a:t>
            </a:r>
            <a:br>
              <a:rPr lang="es-MX" dirty="0"/>
            </a:br>
            <a:r>
              <a:rPr lang="es-MX" dirty="0"/>
              <a:t>encabezado a la diapositiva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C65D8C5-CF1A-925F-EEAB-E226C1E5BF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340167" y="2263775"/>
            <a:ext cx="7511666" cy="3641725"/>
          </a:xfrm>
        </p:spPr>
        <p:txBody>
          <a:bodyPr>
            <a:normAutofit/>
          </a:bodyPr>
          <a:lstStyle>
            <a:lvl1pPr marL="0" indent="0">
              <a:lnSpc>
                <a:spcPts val="2400"/>
              </a:lnSpc>
              <a:spcBef>
                <a:spcPts val="800"/>
              </a:spcBef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MX" dirty="0"/>
              <a:t>Haz clic para agregar texto, o selecciona una opción para agregar otro tipo de contenido</a:t>
            </a:r>
            <a:endParaRPr lang="es-419" dirty="0"/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BB0B23A5-5502-3762-3D5D-3307F803965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5102234"/>
            <a:ext cx="2295525" cy="1755766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5D06E147-0273-4FDA-9960-781548E2D9F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1874" y="449706"/>
            <a:ext cx="1597201" cy="442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3100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 con Image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35A05179-5C6D-1FFB-9B94-3CD5612021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" y="0"/>
            <a:ext cx="12192000" cy="6858000"/>
          </a:xfrm>
          <a:prstGeom prst="rect">
            <a:avLst/>
          </a:prstGeom>
        </p:spPr>
      </p:pic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9702FAD2-304A-5FC7-D7B5-589DE57F9ECD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1" y="0"/>
            <a:ext cx="4644980" cy="6858000"/>
          </a:xfrm>
        </p:spPr>
        <p:txBody>
          <a:bodyPr>
            <a:normAutofit/>
          </a:bodyPr>
          <a:lstStyle>
            <a:lvl1pPr marL="0" indent="0" algn="ctr">
              <a:buNone/>
              <a:defRPr sz="2000" b="0" i="0">
                <a:solidFill>
                  <a:schemeClr val="bg1"/>
                </a:solidFill>
                <a:latin typeface="Ingra" pitchFamily="2" charset="77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Haz clic para agregar una imagen</a:t>
            </a:r>
            <a:endParaRPr lang="es-419" dirty="0"/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ADDA13F5-A457-7A84-1B11-421D34ED3F2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50" b="6823"/>
          <a:stretch/>
        </p:blipFill>
        <p:spPr>
          <a:xfrm rot="16200000">
            <a:off x="9987348" y="4653347"/>
            <a:ext cx="1869317" cy="2539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CC02257-DE49-8289-FCD9-86BA5618E1B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76850" y="1572950"/>
            <a:ext cx="5738153" cy="2358072"/>
          </a:xfrm>
        </p:spPr>
        <p:txBody>
          <a:bodyPr anchor="b">
            <a:normAutofit/>
          </a:bodyPr>
          <a:lstStyle>
            <a:lvl1pPr algn="l">
              <a:defRPr sz="4400" b="1" i="0">
                <a:solidFill>
                  <a:schemeClr val="bg1"/>
                </a:solidFill>
                <a:latin typeface="Aptos" panose="020B0004020202020204" pitchFamily="34" charset="0"/>
              </a:defRPr>
            </a:lvl1pPr>
          </a:lstStyle>
          <a:p>
            <a:r>
              <a:rPr lang="es-ES" dirty="0"/>
              <a:t>Escribe el título de la presentación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27F927B-C9BA-0981-6B93-6F15926322D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76850" y="4052625"/>
            <a:ext cx="5738153" cy="1549389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>
                <a:solidFill>
                  <a:schemeClr val="accent1"/>
                </a:solidFill>
                <a:latin typeface="Aptos" panose="020B00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Escribe un subtítulo (opcional)</a:t>
            </a:r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F163660-34FB-F0C4-B38D-E7459A448E8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1868" y="617571"/>
            <a:ext cx="2273133" cy="62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853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+ Imagen Vertical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4805F4D-7A7B-5402-6113-A3DAA9F02F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0C3DF7F-64D1-C303-8639-0231CB9D40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43588" y="1225827"/>
            <a:ext cx="5705988" cy="1245704"/>
          </a:xfrm>
        </p:spPr>
        <p:txBody>
          <a:bodyPr>
            <a:normAutofit/>
          </a:bodyPr>
          <a:lstStyle>
            <a:lvl1pPr algn="l">
              <a:defRPr sz="2800" b="1" i="0">
                <a:solidFill>
                  <a:schemeClr val="accent1"/>
                </a:solidFill>
                <a:latin typeface="Aptos" panose="020B0004020202020204" pitchFamily="34" charset="0"/>
              </a:defRPr>
            </a:lvl1pPr>
          </a:lstStyle>
          <a:p>
            <a:r>
              <a:rPr lang="es-MX" dirty="0"/>
              <a:t>Haz clic para agregar un </a:t>
            </a:r>
            <a:br>
              <a:rPr lang="es-MX" dirty="0"/>
            </a:br>
            <a:r>
              <a:rPr lang="es-MX" dirty="0"/>
              <a:t>encabezado a la diapositiva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D06E147-0273-4FDA-9960-781548E2D9F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1874" y="449706"/>
            <a:ext cx="1597201" cy="442118"/>
          </a:xfrm>
          <a:prstGeom prst="rect">
            <a:avLst/>
          </a:prstGeom>
        </p:spPr>
      </p:pic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58C46DC2-9AE8-39BB-F400-9747D555391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39059" y="2799974"/>
            <a:ext cx="5753569" cy="3441265"/>
          </a:xfrm>
        </p:spPr>
        <p:txBody>
          <a:bodyPr>
            <a:normAutofit/>
          </a:bodyPr>
          <a:lstStyle>
            <a:lvl1pPr marL="0" indent="0">
              <a:buNone/>
              <a:defRPr lang="es-419" sz="2000" b="0" i="0" kern="1200" dirty="0" smtClean="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MX" dirty="0"/>
              <a:t>Haz clic para agregar texto</a:t>
            </a:r>
            <a:endParaRPr lang="es-419" dirty="0"/>
          </a:p>
        </p:txBody>
      </p:sp>
      <p:sp>
        <p:nvSpPr>
          <p:cNvPr id="11" name="Marcador de posición de imagen 10">
            <a:extLst>
              <a:ext uri="{FF2B5EF4-FFF2-40B4-BE49-F238E27FC236}">
                <a16:creationId xmlns:a16="http://schemas.microsoft.com/office/drawing/2014/main" id="{03D1AD23-03CA-713E-4406-F8A9356190D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-1" y="0"/>
            <a:ext cx="5205896" cy="68580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</a:lstStyle>
          <a:p>
            <a:r>
              <a:rPr lang="es-ES" dirty="0"/>
              <a:t>Haz clic en el icono para buscar una foto o selecciona el marco y pega una foto (</a:t>
            </a:r>
            <a:r>
              <a:rPr lang="es-ES" dirty="0" err="1"/>
              <a:t>ctrl+V</a:t>
            </a:r>
            <a:r>
              <a:rPr lang="es-ES" dirty="0"/>
              <a:t>/</a:t>
            </a:r>
            <a:r>
              <a:rPr lang="es-ES" dirty="0" err="1"/>
              <a:t>cmd+V</a:t>
            </a:r>
            <a:r>
              <a:rPr lang="es-ES" dirty="0"/>
              <a:t>).</a:t>
            </a:r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37785948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+ Imagen Horizontal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AEA2269E-27DE-2BF0-17AE-797C5A75D08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0C3DF7F-64D1-C303-8639-0231CB9D40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010" y="1225827"/>
            <a:ext cx="5409737" cy="1245704"/>
          </a:xfrm>
        </p:spPr>
        <p:txBody>
          <a:bodyPr anchor="t">
            <a:normAutofit/>
          </a:bodyPr>
          <a:lstStyle>
            <a:lvl1pPr algn="l">
              <a:defRPr sz="2800" b="1" i="0">
                <a:solidFill>
                  <a:schemeClr val="accent1"/>
                </a:solidFill>
                <a:latin typeface="Aptos" panose="020B0004020202020204" pitchFamily="34" charset="0"/>
              </a:defRPr>
            </a:lvl1pPr>
          </a:lstStyle>
          <a:p>
            <a:r>
              <a:rPr lang="es-MX" dirty="0"/>
              <a:t>Haz clic para agregar un </a:t>
            </a:r>
            <a:br>
              <a:rPr lang="es-MX" dirty="0"/>
            </a:br>
            <a:r>
              <a:rPr lang="es-MX" dirty="0"/>
              <a:t>encabezado a la diapositiva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D06E147-0273-4FDA-9960-781548E2D9F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1874" y="449706"/>
            <a:ext cx="1597201" cy="442118"/>
          </a:xfrm>
          <a:prstGeom prst="rect">
            <a:avLst/>
          </a:prstGeom>
        </p:spPr>
      </p:pic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58C46DC2-9AE8-39BB-F400-9747D555391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92254" y="1225828"/>
            <a:ext cx="5200374" cy="1883132"/>
          </a:xfrm>
        </p:spPr>
        <p:txBody>
          <a:bodyPr>
            <a:normAutofit/>
          </a:bodyPr>
          <a:lstStyle>
            <a:lvl1pPr marL="0" indent="0">
              <a:buNone/>
              <a:defRPr lang="es-419" sz="2000" b="0" i="0" kern="1200" dirty="0" smtClean="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MX" dirty="0"/>
              <a:t>Haz clic para agregar texto</a:t>
            </a:r>
            <a:endParaRPr lang="es-419" dirty="0"/>
          </a:p>
        </p:txBody>
      </p:sp>
      <p:sp>
        <p:nvSpPr>
          <p:cNvPr id="11" name="Marcador de posición de imagen 10">
            <a:extLst>
              <a:ext uri="{FF2B5EF4-FFF2-40B4-BE49-F238E27FC236}">
                <a16:creationId xmlns:a16="http://schemas.microsoft.com/office/drawing/2014/main" id="{03D1AD23-03CA-713E-4406-F8A9356190D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-2" y="3749040"/>
            <a:ext cx="12192001" cy="310895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</a:lstStyle>
          <a:p>
            <a:r>
              <a:rPr lang="es-ES" dirty="0"/>
              <a:t>Haz clic en el icono para buscar una foto o selecciona el marco y pega una foto (</a:t>
            </a:r>
            <a:r>
              <a:rPr lang="es-ES" dirty="0" err="1"/>
              <a:t>ctrl+V</a:t>
            </a:r>
            <a:r>
              <a:rPr lang="es-ES" dirty="0"/>
              <a:t>/</a:t>
            </a:r>
            <a:r>
              <a:rPr lang="es-ES" dirty="0" err="1"/>
              <a:t>cmd+V</a:t>
            </a:r>
            <a:r>
              <a:rPr lang="es-ES" dirty="0"/>
              <a:t>).</a:t>
            </a:r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4554492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a de Viñeta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ángulo 32">
            <a:extLst>
              <a:ext uri="{FF2B5EF4-FFF2-40B4-BE49-F238E27FC236}">
                <a16:creationId xmlns:a16="http://schemas.microsoft.com/office/drawing/2014/main" id="{7763AB76-552A-9CAF-78F3-1F5C9F6543DF}"/>
              </a:ext>
            </a:extLst>
          </p:cNvPr>
          <p:cNvSpPr/>
          <p:nvPr userDrawn="1"/>
        </p:nvSpPr>
        <p:spPr>
          <a:xfrm>
            <a:off x="0" y="0"/>
            <a:ext cx="3986213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D06E147-0273-4FDA-9960-781548E2D9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1874" y="449706"/>
            <a:ext cx="1597201" cy="442118"/>
          </a:xfrm>
          <a:prstGeom prst="rect">
            <a:avLst/>
          </a:prstGeom>
        </p:spPr>
      </p:pic>
      <p:sp>
        <p:nvSpPr>
          <p:cNvPr id="16" name="Título 1">
            <a:extLst>
              <a:ext uri="{FF2B5EF4-FFF2-40B4-BE49-F238E27FC236}">
                <a16:creationId xmlns:a16="http://schemas.microsoft.com/office/drawing/2014/main" id="{11472A8C-2B7C-CF25-FBA6-C1EC3CC5C0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0075" y="1297392"/>
            <a:ext cx="2928938" cy="2131607"/>
          </a:xfrm>
        </p:spPr>
        <p:txBody>
          <a:bodyPr anchor="t">
            <a:normAutofit/>
          </a:bodyPr>
          <a:lstStyle>
            <a:lvl1pPr algn="l">
              <a:defRPr sz="2800" b="1" i="0">
                <a:solidFill>
                  <a:schemeClr val="bg1"/>
                </a:solidFill>
                <a:latin typeface="Aptos" panose="020B0004020202020204" pitchFamily="34" charset="0"/>
              </a:defRPr>
            </a:lvl1pPr>
          </a:lstStyle>
          <a:p>
            <a:r>
              <a:rPr lang="es-MX" dirty="0"/>
              <a:t>Haz clic para agregar un </a:t>
            </a:r>
            <a:br>
              <a:rPr lang="es-MX" dirty="0"/>
            </a:br>
            <a:r>
              <a:rPr lang="es-MX" dirty="0"/>
              <a:t>encabezado a la diapositiva</a:t>
            </a:r>
          </a:p>
        </p:txBody>
      </p:sp>
      <p:sp>
        <p:nvSpPr>
          <p:cNvPr id="2" name="Marcador de texto 7">
            <a:extLst>
              <a:ext uri="{FF2B5EF4-FFF2-40B4-BE49-F238E27FC236}">
                <a16:creationId xmlns:a16="http://schemas.microsoft.com/office/drawing/2014/main" id="{75E3D8A1-5D69-22D6-B633-2263B7A7D4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16095" y="1297394"/>
            <a:ext cx="7232980" cy="5110900"/>
          </a:xfrm>
        </p:spPr>
        <p:txBody>
          <a:bodyPr>
            <a:normAutofit/>
          </a:bodyPr>
          <a:lstStyle>
            <a:lvl1pPr marL="342900" indent="-342900">
              <a:lnSpc>
                <a:spcPts val="26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lang="es-419" sz="2000" b="0" i="0" kern="1200" dirty="0" smtClean="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s-MX" dirty="0"/>
              <a:t>Haz clic para agregar una viñeta de información</a:t>
            </a:r>
            <a:endParaRPr lang="es-419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1173EC2-79DA-6B9E-06FC-4DF51DB358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50" b="6823"/>
          <a:stretch/>
        </p:blipFill>
        <p:spPr>
          <a:xfrm>
            <a:off x="0" y="4318010"/>
            <a:ext cx="1869317" cy="2539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1463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a de icono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ángulo 32">
            <a:extLst>
              <a:ext uri="{FF2B5EF4-FFF2-40B4-BE49-F238E27FC236}">
                <a16:creationId xmlns:a16="http://schemas.microsoft.com/office/drawing/2014/main" id="{7763AB76-552A-9CAF-78F3-1F5C9F6543DF}"/>
              </a:ext>
            </a:extLst>
          </p:cNvPr>
          <p:cNvSpPr/>
          <p:nvPr userDrawn="1"/>
        </p:nvSpPr>
        <p:spPr>
          <a:xfrm>
            <a:off x="0" y="0"/>
            <a:ext cx="3986213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D06E147-0273-4FDA-9960-781548E2D9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1874" y="449706"/>
            <a:ext cx="1597201" cy="442118"/>
          </a:xfrm>
          <a:prstGeom prst="rect">
            <a:avLst/>
          </a:prstGeom>
        </p:spPr>
      </p:pic>
      <p:sp>
        <p:nvSpPr>
          <p:cNvPr id="16" name="Título 1">
            <a:extLst>
              <a:ext uri="{FF2B5EF4-FFF2-40B4-BE49-F238E27FC236}">
                <a16:creationId xmlns:a16="http://schemas.microsoft.com/office/drawing/2014/main" id="{11472A8C-2B7C-CF25-FBA6-C1EC3CC5C0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0075" y="1297392"/>
            <a:ext cx="2928938" cy="2131608"/>
          </a:xfrm>
        </p:spPr>
        <p:txBody>
          <a:bodyPr anchor="t">
            <a:normAutofit/>
          </a:bodyPr>
          <a:lstStyle>
            <a:lvl1pPr algn="l">
              <a:defRPr sz="2800" b="1" i="0">
                <a:solidFill>
                  <a:schemeClr val="bg1"/>
                </a:solidFill>
                <a:latin typeface="Aptos" panose="020B0004020202020204" pitchFamily="34" charset="0"/>
              </a:defRPr>
            </a:lvl1pPr>
          </a:lstStyle>
          <a:p>
            <a:r>
              <a:rPr lang="es-MX" dirty="0"/>
              <a:t>Haz clic para agregar un </a:t>
            </a:r>
            <a:br>
              <a:rPr lang="es-MX" dirty="0"/>
            </a:br>
            <a:r>
              <a:rPr lang="es-MX" dirty="0"/>
              <a:t>encabezado a la diapositiva</a:t>
            </a:r>
          </a:p>
        </p:txBody>
      </p:sp>
      <p:sp>
        <p:nvSpPr>
          <p:cNvPr id="3" name="Marcador de posición de imagen 15">
            <a:extLst>
              <a:ext uri="{FF2B5EF4-FFF2-40B4-BE49-F238E27FC236}">
                <a16:creationId xmlns:a16="http://schemas.microsoft.com/office/drawing/2014/main" id="{029DA9A1-6BDD-207B-112C-C48296693AC9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509626" y="1297392"/>
            <a:ext cx="1080000" cy="1080000"/>
          </a:xfrm>
        </p:spPr>
        <p:txBody>
          <a:bodyPr>
            <a:normAutofit/>
          </a:bodyPr>
          <a:lstStyle>
            <a:lvl1pPr marL="0" indent="0" algn="ctr">
              <a:buNone/>
              <a:defRPr sz="1200" b="0" i="0">
                <a:solidFill>
                  <a:schemeClr val="tx2"/>
                </a:solidFill>
                <a:latin typeface="Ingra" pitchFamily="2" charset="77"/>
              </a:defRPr>
            </a:lvl1pPr>
          </a:lstStyle>
          <a:p>
            <a:r>
              <a:rPr lang="es-ES" dirty="0"/>
              <a:t>Inserta un icono</a:t>
            </a:r>
            <a:endParaRPr lang="es-419" dirty="0"/>
          </a:p>
        </p:txBody>
      </p:sp>
      <p:sp>
        <p:nvSpPr>
          <p:cNvPr id="6" name="Marcador de posición de imagen 15">
            <a:extLst>
              <a:ext uri="{FF2B5EF4-FFF2-40B4-BE49-F238E27FC236}">
                <a16:creationId xmlns:a16="http://schemas.microsoft.com/office/drawing/2014/main" id="{5758FF09-A9FC-B8D9-4F9C-7FE892E4A728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509626" y="2640711"/>
            <a:ext cx="1080000" cy="1080000"/>
          </a:xfrm>
        </p:spPr>
        <p:txBody>
          <a:bodyPr>
            <a:normAutofit/>
          </a:bodyPr>
          <a:lstStyle>
            <a:lvl1pPr marL="0" indent="0" algn="ctr">
              <a:buNone/>
              <a:defRPr sz="1200" b="0" i="0">
                <a:solidFill>
                  <a:schemeClr val="tx2"/>
                </a:solidFill>
                <a:latin typeface="Ingra" pitchFamily="2" charset="77"/>
              </a:defRPr>
            </a:lvl1pPr>
          </a:lstStyle>
          <a:p>
            <a:r>
              <a:rPr lang="es-ES" dirty="0"/>
              <a:t>Inserta un icono</a:t>
            </a:r>
            <a:endParaRPr lang="es-419" dirty="0"/>
          </a:p>
        </p:txBody>
      </p:sp>
      <p:sp>
        <p:nvSpPr>
          <p:cNvPr id="7" name="Marcador de texto 22">
            <a:extLst>
              <a:ext uri="{FF2B5EF4-FFF2-40B4-BE49-F238E27FC236}">
                <a16:creationId xmlns:a16="http://schemas.microsoft.com/office/drawing/2014/main" id="{E49EA1AA-C0E1-C374-07C7-727D4343368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843589" y="2640711"/>
            <a:ext cx="5805486" cy="10800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5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>
              <a:defRPr sz="1400">
                <a:solidFill>
                  <a:schemeClr val="bg1"/>
                </a:solidFill>
                <a:latin typeface="Termina Demi" panose="00000700000000000000" pitchFamily="50" charset="0"/>
              </a:defRPr>
            </a:lvl2pPr>
            <a:lvl3pPr>
              <a:defRPr sz="1200">
                <a:solidFill>
                  <a:schemeClr val="bg1"/>
                </a:solidFill>
                <a:latin typeface="Termina Demi" panose="00000700000000000000" pitchFamily="50" charset="0"/>
              </a:defRPr>
            </a:lvl3pPr>
            <a:lvl4pPr>
              <a:defRPr sz="1100">
                <a:solidFill>
                  <a:schemeClr val="bg1"/>
                </a:solidFill>
                <a:latin typeface="Termina Demi" panose="00000700000000000000" pitchFamily="50" charset="0"/>
              </a:defRPr>
            </a:lvl4pPr>
            <a:lvl5pPr>
              <a:defRPr sz="1100">
                <a:solidFill>
                  <a:schemeClr val="bg1"/>
                </a:solidFill>
                <a:latin typeface="Termina Demi" panose="00000700000000000000" pitchFamily="50" charset="0"/>
              </a:defRPr>
            </a:lvl5pPr>
          </a:lstStyle>
          <a:p>
            <a:pPr lvl="0"/>
            <a:r>
              <a:rPr lang="es-MX" dirty="0"/>
              <a:t>Haz clic para agregar texto. Para insertar un ícono a un lado, ve a Insertar &gt; Iconos, selecciona el que requieras y haz clic en 'Inserción’. Puedes cambiarle el color en el menú Formato de gráficos.</a:t>
            </a:r>
            <a:endParaRPr lang="es-419" dirty="0"/>
          </a:p>
        </p:txBody>
      </p:sp>
      <p:sp>
        <p:nvSpPr>
          <p:cNvPr id="8" name="Marcador de posición de imagen 15">
            <a:extLst>
              <a:ext uri="{FF2B5EF4-FFF2-40B4-BE49-F238E27FC236}">
                <a16:creationId xmlns:a16="http://schemas.microsoft.com/office/drawing/2014/main" id="{49554298-BBEE-7D3B-9065-AEC186D0CB91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509626" y="3984030"/>
            <a:ext cx="1080000" cy="1080000"/>
          </a:xfrm>
        </p:spPr>
        <p:txBody>
          <a:bodyPr>
            <a:normAutofit/>
          </a:bodyPr>
          <a:lstStyle>
            <a:lvl1pPr marL="0" indent="0" algn="ctr">
              <a:buNone/>
              <a:defRPr sz="1200" b="0" i="0">
                <a:solidFill>
                  <a:schemeClr val="tx2"/>
                </a:solidFill>
                <a:latin typeface="Ingra" pitchFamily="2" charset="77"/>
              </a:defRPr>
            </a:lvl1pPr>
          </a:lstStyle>
          <a:p>
            <a:r>
              <a:rPr lang="es-ES" dirty="0"/>
              <a:t>Inserta un icono</a:t>
            </a:r>
            <a:endParaRPr lang="es-419" dirty="0"/>
          </a:p>
        </p:txBody>
      </p:sp>
      <p:sp>
        <p:nvSpPr>
          <p:cNvPr id="9" name="Marcador de texto 22">
            <a:extLst>
              <a:ext uri="{FF2B5EF4-FFF2-40B4-BE49-F238E27FC236}">
                <a16:creationId xmlns:a16="http://schemas.microsoft.com/office/drawing/2014/main" id="{93A9DB7E-C466-6441-E193-3EDB6025C21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843589" y="3984030"/>
            <a:ext cx="5805486" cy="10800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5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>
              <a:defRPr sz="1400">
                <a:solidFill>
                  <a:schemeClr val="bg1"/>
                </a:solidFill>
                <a:latin typeface="Termina Demi" panose="00000700000000000000" pitchFamily="50" charset="0"/>
              </a:defRPr>
            </a:lvl2pPr>
            <a:lvl3pPr>
              <a:defRPr sz="1200">
                <a:solidFill>
                  <a:schemeClr val="bg1"/>
                </a:solidFill>
                <a:latin typeface="Termina Demi" panose="00000700000000000000" pitchFamily="50" charset="0"/>
              </a:defRPr>
            </a:lvl3pPr>
            <a:lvl4pPr>
              <a:defRPr sz="1100">
                <a:solidFill>
                  <a:schemeClr val="bg1"/>
                </a:solidFill>
                <a:latin typeface="Termina Demi" panose="00000700000000000000" pitchFamily="50" charset="0"/>
              </a:defRPr>
            </a:lvl4pPr>
            <a:lvl5pPr>
              <a:defRPr sz="1100">
                <a:solidFill>
                  <a:schemeClr val="bg1"/>
                </a:solidFill>
                <a:latin typeface="Termina Demi" panose="00000700000000000000" pitchFamily="50" charset="0"/>
              </a:defRPr>
            </a:lvl5pPr>
          </a:lstStyle>
          <a:p>
            <a:pPr lvl="0"/>
            <a:r>
              <a:rPr lang="es-MX" dirty="0"/>
              <a:t>Haz clic para agregar texto. Para insertar un ícono a un lado, ve a Insertar &gt; Iconos, selecciona el que requieras y haz clic en 'Inserción’. Puedes cambiarle el color en el menú Formato de gráficos.</a:t>
            </a:r>
            <a:endParaRPr lang="es-419" dirty="0"/>
          </a:p>
        </p:txBody>
      </p:sp>
      <p:sp>
        <p:nvSpPr>
          <p:cNvPr id="10" name="Marcador de posición de imagen 15">
            <a:extLst>
              <a:ext uri="{FF2B5EF4-FFF2-40B4-BE49-F238E27FC236}">
                <a16:creationId xmlns:a16="http://schemas.microsoft.com/office/drawing/2014/main" id="{8D8F0B48-C99D-A66C-F549-C69F6FE117B7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509626" y="5327349"/>
            <a:ext cx="1080000" cy="1080000"/>
          </a:xfrm>
        </p:spPr>
        <p:txBody>
          <a:bodyPr>
            <a:normAutofit/>
          </a:bodyPr>
          <a:lstStyle>
            <a:lvl1pPr marL="0" indent="0" algn="ctr">
              <a:buNone/>
              <a:defRPr sz="1200" b="0" i="0">
                <a:solidFill>
                  <a:schemeClr val="tx2"/>
                </a:solidFill>
                <a:latin typeface="Ingra" pitchFamily="2" charset="77"/>
              </a:defRPr>
            </a:lvl1pPr>
          </a:lstStyle>
          <a:p>
            <a:r>
              <a:rPr lang="es-ES" dirty="0"/>
              <a:t>Inserta un icono</a:t>
            </a:r>
            <a:endParaRPr lang="es-419" dirty="0"/>
          </a:p>
        </p:txBody>
      </p:sp>
      <p:sp>
        <p:nvSpPr>
          <p:cNvPr id="11" name="Marcador de texto 22">
            <a:extLst>
              <a:ext uri="{FF2B5EF4-FFF2-40B4-BE49-F238E27FC236}">
                <a16:creationId xmlns:a16="http://schemas.microsoft.com/office/drawing/2014/main" id="{199D2BCC-00D8-08B3-6A5C-97EBFB4CE5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43589" y="5327349"/>
            <a:ext cx="5805486" cy="10800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5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>
              <a:defRPr sz="1400">
                <a:solidFill>
                  <a:schemeClr val="bg1"/>
                </a:solidFill>
                <a:latin typeface="Termina Demi" panose="00000700000000000000" pitchFamily="50" charset="0"/>
              </a:defRPr>
            </a:lvl2pPr>
            <a:lvl3pPr>
              <a:defRPr sz="1200">
                <a:solidFill>
                  <a:schemeClr val="bg1"/>
                </a:solidFill>
                <a:latin typeface="Termina Demi" panose="00000700000000000000" pitchFamily="50" charset="0"/>
              </a:defRPr>
            </a:lvl3pPr>
            <a:lvl4pPr>
              <a:defRPr sz="1100">
                <a:solidFill>
                  <a:schemeClr val="bg1"/>
                </a:solidFill>
                <a:latin typeface="Termina Demi" panose="00000700000000000000" pitchFamily="50" charset="0"/>
              </a:defRPr>
            </a:lvl4pPr>
            <a:lvl5pPr>
              <a:defRPr sz="1100">
                <a:solidFill>
                  <a:schemeClr val="bg1"/>
                </a:solidFill>
                <a:latin typeface="Termina Demi" panose="00000700000000000000" pitchFamily="50" charset="0"/>
              </a:defRPr>
            </a:lvl5pPr>
          </a:lstStyle>
          <a:p>
            <a:pPr lvl="0"/>
            <a:r>
              <a:rPr lang="es-MX" dirty="0"/>
              <a:t>Haz clic para agregar texto. Para insertar un ícono a un lado, ve a Insertar &gt; Iconos, selecciona el que requieras y haz clic en 'Inserción’. Puedes cambiarle el color en el menú Formato de gráficos.</a:t>
            </a:r>
            <a:endParaRPr lang="es-419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D8AA9CCC-5728-309C-CFF7-F69E482BA02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72"/>
          <a:stretch/>
        </p:blipFill>
        <p:spPr>
          <a:xfrm>
            <a:off x="0" y="3720711"/>
            <a:ext cx="2207530" cy="3155918"/>
          </a:xfrm>
          <a:prstGeom prst="rect">
            <a:avLst/>
          </a:prstGeom>
        </p:spPr>
      </p:pic>
      <p:sp>
        <p:nvSpPr>
          <p:cNvPr id="14" name="Marcador de texto 22">
            <a:extLst>
              <a:ext uri="{FF2B5EF4-FFF2-40B4-BE49-F238E27FC236}">
                <a16:creationId xmlns:a16="http://schemas.microsoft.com/office/drawing/2014/main" id="{EFC7C68F-B228-7EB0-7CFA-D876093DE2C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843589" y="1301260"/>
            <a:ext cx="5805486" cy="10800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5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>
              <a:defRPr sz="1400">
                <a:solidFill>
                  <a:schemeClr val="bg1"/>
                </a:solidFill>
                <a:latin typeface="Termina Demi" panose="00000700000000000000" pitchFamily="50" charset="0"/>
              </a:defRPr>
            </a:lvl2pPr>
            <a:lvl3pPr>
              <a:defRPr sz="1200">
                <a:solidFill>
                  <a:schemeClr val="bg1"/>
                </a:solidFill>
                <a:latin typeface="Termina Demi" panose="00000700000000000000" pitchFamily="50" charset="0"/>
              </a:defRPr>
            </a:lvl3pPr>
            <a:lvl4pPr>
              <a:defRPr sz="1100">
                <a:solidFill>
                  <a:schemeClr val="bg1"/>
                </a:solidFill>
                <a:latin typeface="Termina Demi" panose="00000700000000000000" pitchFamily="50" charset="0"/>
              </a:defRPr>
            </a:lvl4pPr>
            <a:lvl5pPr>
              <a:defRPr sz="1100">
                <a:solidFill>
                  <a:schemeClr val="bg1"/>
                </a:solidFill>
                <a:latin typeface="Termina Demi" panose="00000700000000000000" pitchFamily="50" charset="0"/>
              </a:defRPr>
            </a:lvl5pPr>
          </a:lstStyle>
          <a:p>
            <a:pPr lvl="0"/>
            <a:r>
              <a:rPr lang="es-MX" dirty="0"/>
              <a:t>Haz clic para agregar texto. Para insertar un ícono a un lado, ve a Insertar &gt; Iconos, selecciona el que requieras y haz clic en 'Inserción’. Puedes cambiarle el color en el menú Formato de gráficos.</a:t>
            </a:r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38118026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ágenes con título y descrip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5A3AB9F4-CB9C-9003-6D38-0223719F32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5D06E147-0273-4FDA-9960-781548E2D9F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1874" y="449706"/>
            <a:ext cx="1597201" cy="442118"/>
          </a:xfrm>
          <a:prstGeom prst="rect">
            <a:avLst/>
          </a:prstGeom>
        </p:spPr>
      </p:pic>
      <p:sp>
        <p:nvSpPr>
          <p:cNvPr id="3" name="Marcador de posición de imagen 15">
            <a:extLst>
              <a:ext uri="{FF2B5EF4-FFF2-40B4-BE49-F238E27FC236}">
                <a16:creationId xmlns:a16="http://schemas.microsoft.com/office/drawing/2014/main" id="{7441520B-F88F-A83C-65F2-D121C3C9EAD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187669" y="2481819"/>
            <a:ext cx="2869324" cy="1874837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solidFill>
                  <a:schemeClr val="tx2"/>
                </a:solidFill>
                <a:latin typeface="Aptos" panose="020B0004020202020204" pitchFamily="34" charset="0"/>
              </a:defRPr>
            </a:lvl1pPr>
          </a:lstStyle>
          <a:p>
            <a:r>
              <a:rPr lang="es-ES" dirty="0"/>
              <a:t>Haz clic en el icono para buscar una foto o selecciona el marco y pega una foto (</a:t>
            </a:r>
            <a:r>
              <a:rPr lang="es-ES" dirty="0" err="1"/>
              <a:t>ctrl+V</a:t>
            </a:r>
            <a:r>
              <a:rPr lang="es-ES" dirty="0"/>
              <a:t>/</a:t>
            </a:r>
            <a:r>
              <a:rPr lang="es-ES" dirty="0" err="1"/>
              <a:t>cmd+V</a:t>
            </a:r>
            <a:r>
              <a:rPr lang="es-ES" dirty="0"/>
              <a:t>).</a:t>
            </a:r>
            <a:endParaRPr lang="es-419" dirty="0"/>
          </a:p>
        </p:txBody>
      </p:sp>
      <p:sp>
        <p:nvSpPr>
          <p:cNvPr id="6" name="Marcador de posición de imagen 15">
            <a:extLst>
              <a:ext uri="{FF2B5EF4-FFF2-40B4-BE49-F238E27FC236}">
                <a16:creationId xmlns:a16="http://schemas.microsoft.com/office/drawing/2014/main" id="{48001EE9-4F1C-5121-E316-0990E73948F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658267" y="2481819"/>
            <a:ext cx="2869324" cy="1874837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solidFill>
                  <a:schemeClr val="tx2"/>
                </a:solidFill>
                <a:latin typeface="Aptos" panose="020B0004020202020204" pitchFamily="34" charset="0"/>
              </a:defRPr>
            </a:lvl1pPr>
          </a:lstStyle>
          <a:p>
            <a:r>
              <a:rPr lang="es-ES" dirty="0"/>
              <a:t>Haz clic en el icono para buscar una foto o selecciona el marco y pega una foto (</a:t>
            </a:r>
            <a:r>
              <a:rPr lang="es-ES" dirty="0" err="1"/>
              <a:t>ctrl+V</a:t>
            </a:r>
            <a:r>
              <a:rPr lang="es-ES" dirty="0"/>
              <a:t>/</a:t>
            </a:r>
            <a:r>
              <a:rPr lang="es-ES" dirty="0" err="1"/>
              <a:t>cmd+V</a:t>
            </a:r>
            <a:r>
              <a:rPr lang="es-ES" dirty="0"/>
              <a:t>).</a:t>
            </a:r>
            <a:endParaRPr lang="es-419" dirty="0"/>
          </a:p>
        </p:txBody>
      </p:sp>
      <p:sp>
        <p:nvSpPr>
          <p:cNvPr id="7" name="Marcador de posición de imagen 15">
            <a:extLst>
              <a:ext uri="{FF2B5EF4-FFF2-40B4-BE49-F238E27FC236}">
                <a16:creationId xmlns:a16="http://schemas.microsoft.com/office/drawing/2014/main" id="{3F61EACE-3DFF-07CB-3DA9-7CBDDE0DE05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135007" y="2481819"/>
            <a:ext cx="2869324" cy="1874837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solidFill>
                  <a:schemeClr val="tx2"/>
                </a:solidFill>
                <a:latin typeface="Aptos" panose="020B0004020202020204" pitchFamily="34" charset="0"/>
              </a:defRPr>
            </a:lvl1pPr>
          </a:lstStyle>
          <a:p>
            <a:r>
              <a:rPr lang="es-ES" dirty="0"/>
              <a:t>Haz clic en el icono para buscar una foto o selecciona el marco y pega una foto (</a:t>
            </a:r>
            <a:r>
              <a:rPr lang="es-ES" dirty="0" err="1"/>
              <a:t>ctrl+V</a:t>
            </a:r>
            <a:r>
              <a:rPr lang="es-ES" dirty="0"/>
              <a:t>/</a:t>
            </a:r>
            <a:r>
              <a:rPr lang="es-ES" dirty="0" err="1"/>
              <a:t>cmd+V</a:t>
            </a:r>
            <a:r>
              <a:rPr lang="es-ES" dirty="0"/>
              <a:t>).</a:t>
            </a:r>
            <a:endParaRPr lang="es-419" dirty="0"/>
          </a:p>
        </p:txBody>
      </p:sp>
      <p:sp>
        <p:nvSpPr>
          <p:cNvPr id="9" name="Marcador de texto 22">
            <a:extLst>
              <a:ext uri="{FF2B5EF4-FFF2-40B4-BE49-F238E27FC236}">
                <a16:creationId xmlns:a16="http://schemas.microsoft.com/office/drawing/2014/main" id="{BB9F1E9E-2452-B4B7-12DB-9765FECB957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87640" y="4994305"/>
            <a:ext cx="2869324" cy="1255523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>
              <a:defRPr sz="1400">
                <a:solidFill>
                  <a:schemeClr val="bg1"/>
                </a:solidFill>
                <a:latin typeface="Termina Demi" panose="00000700000000000000" pitchFamily="50" charset="0"/>
              </a:defRPr>
            </a:lvl2pPr>
            <a:lvl3pPr>
              <a:defRPr sz="1200">
                <a:solidFill>
                  <a:schemeClr val="bg1"/>
                </a:solidFill>
                <a:latin typeface="Termina Demi" panose="00000700000000000000" pitchFamily="50" charset="0"/>
              </a:defRPr>
            </a:lvl3pPr>
            <a:lvl4pPr>
              <a:defRPr sz="1100">
                <a:solidFill>
                  <a:schemeClr val="bg1"/>
                </a:solidFill>
                <a:latin typeface="Termina Demi" panose="00000700000000000000" pitchFamily="50" charset="0"/>
              </a:defRPr>
            </a:lvl4pPr>
            <a:lvl5pPr>
              <a:defRPr sz="1100">
                <a:solidFill>
                  <a:schemeClr val="bg1"/>
                </a:solidFill>
                <a:latin typeface="Termina Demi" panose="00000700000000000000" pitchFamily="50" charset="0"/>
              </a:defRPr>
            </a:lvl5pPr>
          </a:lstStyle>
          <a:p>
            <a:pPr lvl="0"/>
            <a:r>
              <a:rPr lang="es-MX" dirty="0"/>
              <a:t>Haz clic para agregar una descripción </a:t>
            </a:r>
            <a:endParaRPr lang="es-419" dirty="0"/>
          </a:p>
        </p:txBody>
      </p:sp>
      <p:sp>
        <p:nvSpPr>
          <p:cNvPr id="10" name="Marcador de texto 21">
            <a:extLst>
              <a:ext uri="{FF2B5EF4-FFF2-40B4-BE49-F238E27FC236}">
                <a16:creationId xmlns:a16="http://schemas.microsoft.com/office/drawing/2014/main" id="{A8ED5DD6-1CC7-EF2C-92B5-383E6D71FFC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87669" y="4537631"/>
            <a:ext cx="2869324" cy="317500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 b="1" i="0">
                <a:solidFill>
                  <a:schemeClr val="accent1"/>
                </a:solidFill>
                <a:latin typeface="Aptos" panose="020B0004020202020204" pitchFamily="34" charset="0"/>
              </a:defRPr>
            </a:lvl1pPr>
            <a:lvl2pPr>
              <a:defRPr sz="1400">
                <a:latin typeface="Termina Demi" panose="00000700000000000000" pitchFamily="50" charset="0"/>
              </a:defRPr>
            </a:lvl2pPr>
            <a:lvl3pPr>
              <a:defRPr sz="1200">
                <a:latin typeface="Termina Demi" panose="00000700000000000000" pitchFamily="50" charset="0"/>
              </a:defRPr>
            </a:lvl3pPr>
            <a:lvl4pPr>
              <a:defRPr sz="1100">
                <a:latin typeface="Termina Demi" panose="00000700000000000000" pitchFamily="50" charset="0"/>
              </a:defRPr>
            </a:lvl4pPr>
            <a:lvl5pPr>
              <a:defRPr sz="1100">
                <a:latin typeface="Termina Demi" panose="00000700000000000000" pitchFamily="50" charset="0"/>
              </a:defRPr>
            </a:lvl5pPr>
          </a:lstStyle>
          <a:p>
            <a:pPr lvl="0"/>
            <a:r>
              <a:rPr lang="es-MX" dirty="0"/>
              <a:t>Agrega un título</a:t>
            </a:r>
            <a:endParaRPr lang="es-419" dirty="0"/>
          </a:p>
        </p:txBody>
      </p:sp>
      <p:sp>
        <p:nvSpPr>
          <p:cNvPr id="12" name="Marcador de texto 22">
            <a:extLst>
              <a:ext uri="{FF2B5EF4-FFF2-40B4-BE49-F238E27FC236}">
                <a16:creationId xmlns:a16="http://schemas.microsoft.com/office/drawing/2014/main" id="{820009A8-2AEF-D781-0186-A74FBE6B3D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658238" y="4994305"/>
            <a:ext cx="2869323" cy="1255523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>
              <a:defRPr sz="1400">
                <a:solidFill>
                  <a:schemeClr val="bg1"/>
                </a:solidFill>
                <a:latin typeface="Termina Demi" panose="00000700000000000000" pitchFamily="50" charset="0"/>
              </a:defRPr>
            </a:lvl2pPr>
            <a:lvl3pPr>
              <a:defRPr sz="1200">
                <a:solidFill>
                  <a:schemeClr val="bg1"/>
                </a:solidFill>
                <a:latin typeface="Termina Demi" panose="00000700000000000000" pitchFamily="50" charset="0"/>
              </a:defRPr>
            </a:lvl3pPr>
            <a:lvl4pPr>
              <a:defRPr sz="1100">
                <a:solidFill>
                  <a:schemeClr val="bg1"/>
                </a:solidFill>
                <a:latin typeface="Termina Demi" panose="00000700000000000000" pitchFamily="50" charset="0"/>
              </a:defRPr>
            </a:lvl4pPr>
            <a:lvl5pPr>
              <a:defRPr sz="1100">
                <a:solidFill>
                  <a:schemeClr val="bg1"/>
                </a:solidFill>
                <a:latin typeface="Termina Demi" panose="00000700000000000000" pitchFamily="50" charset="0"/>
              </a:defRPr>
            </a:lvl5pPr>
          </a:lstStyle>
          <a:p>
            <a:pPr lvl="0"/>
            <a:r>
              <a:rPr lang="es-MX" dirty="0"/>
              <a:t>Haz clic para agregar una descripción </a:t>
            </a:r>
            <a:endParaRPr lang="es-419" dirty="0"/>
          </a:p>
        </p:txBody>
      </p:sp>
      <p:sp>
        <p:nvSpPr>
          <p:cNvPr id="13" name="Marcador de texto 21">
            <a:extLst>
              <a:ext uri="{FF2B5EF4-FFF2-40B4-BE49-F238E27FC236}">
                <a16:creationId xmlns:a16="http://schemas.microsoft.com/office/drawing/2014/main" id="{B77966E5-AB82-1237-605A-E24382AA4EF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658267" y="4537631"/>
            <a:ext cx="2869324" cy="317500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 b="1" i="0">
                <a:solidFill>
                  <a:schemeClr val="accent1"/>
                </a:solidFill>
                <a:latin typeface="Aptos" panose="020B0004020202020204" pitchFamily="34" charset="0"/>
              </a:defRPr>
            </a:lvl1pPr>
            <a:lvl2pPr>
              <a:defRPr sz="1400">
                <a:latin typeface="Termina Demi" panose="00000700000000000000" pitchFamily="50" charset="0"/>
              </a:defRPr>
            </a:lvl2pPr>
            <a:lvl3pPr>
              <a:defRPr sz="1200">
                <a:latin typeface="Termina Demi" panose="00000700000000000000" pitchFamily="50" charset="0"/>
              </a:defRPr>
            </a:lvl3pPr>
            <a:lvl4pPr>
              <a:defRPr sz="1100">
                <a:latin typeface="Termina Demi" panose="00000700000000000000" pitchFamily="50" charset="0"/>
              </a:defRPr>
            </a:lvl4pPr>
            <a:lvl5pPr>
              <a:defRPr sz="1100">
                <a:latin typeface="Termina Demi" panose="00000700000000000000" pitchFamily="50" charset="0"/>
              </a:defRPr>
            </a:lvl5pPr>
          </a:lstStyle>
          <a:p>
            <a:pPr lvl="0"/>
            <a:r>
              <a:rPr lang="es-MX" dirty="0"/>
              <a:t>Agrega un título</a:t>
            </a:r>
            <a:endParaRPr lang="es-419" dirty="0"/>
          </a:p>
        </p:txBody>
      </p:sp>
      <p:sp>
        <p:nvSpPr>
          <p:cNvPr id="14" name="Marcador de texto 22">
            <a:extLst>
              <a:ext uri="{FF2B5EF4-FFF2-40B4-BE49-F238E27FC236}">
                <a16:creationId xmlns:a16="http://schemas.microsoft.com/office/drawing/2014/main" id="{06B4F51B-BD70-BCFD-FFC8-5B4ACE67403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128836" y="4994305"/>
            <a:ext cx="2869324" cy="1255523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>
              <a:defRPr sz="1400">
                <a:solidFill>
                  <a:schemeClr val="bg1"/>
                </a:solidFill>
                <a:latin typeface="Termina Demi" panose="00000700000000000000" pitchFamily="50" charset="0"/>
              </a:defRPr>
            </a:lvl2pPr>
            <a:lvl3pPr>
              <a:defRPr sz="1200">
                <a:solidFill>
                  <a:schemeClr val="bg1"/>
                </a:solidFill>
                <a:latin typeface="Termina Demi" panose="00000700000000000000" pitchFamily="50" charset="0"/>
              </a:defRPr>
            </a:lvl3pPr>
            <a:lvl4pPr>
              <a:defRPr sz="1100">
                <a:solidFill>
                  <a:schemeClr val="bg1"/>
                </a:solidFill>
                <a:latin typeface="Termina Demi" panose="00000700000000000000" pitchFamily="50" charset="0"/>
              </a:defRPr>
            </a:lvl4pPr>
            <a:lvl5pPr>
              <a:defRPr sz="1100">
                <a:solidFill>
                  <a:schemeClr val="bg1"/>
                </a:solidFill>
                <a:latin typeface="Termina Demi" panose="00000700000000000000" pitchFamily="50" charset="0"/>
              </a:defRPr>
            </a:lvl5pPr>
          </a:lstStyle>
          <a:p>
            <a:pPr lvl="0"/>
            <a:r>
              <a:rPr lang="es-MX" dirty="0"/>
              <a:t>Haz clic para agregar una descripción </a:t>
            </a:r>
            <a:endParaRPr lang="es-419" dirty="0"/>
          </a:p>
        </p:txBody>
      </p:sp>
      <p:sp>
        <p:nvSpPr>
          <p:cNvPr id="15" name="Marcador de texto 21">
            <a:extLst>
              <a:ext uri="{FF2B5EF4-FFF2-40B4-BE49-F238E27FC236}">
                <a16:creationId xmlns:a16="http://schemas.microsoft.com/office/drawing/2014/main" id="{61C9D224-74E1-1ED2-8A35-BBE13E80928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8865" y="4537631"/>
            <a:ext cx="2869295" cy="317500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 b="1" i="0">
                <a:solidFill>
                  <a:schemeClr val="accent1"/>
                </a:solidFill>
                <a:latin typeface="Aptos" panose="020B0004020202020204" pitchFamily="34" charset="0"/>
              </a:defRPr>
            </a:lvl1pPr>
            <a:lvl2pPr>
              <a:defRPr sz="1400">
                <a:latin typeface="Termina Demi" panose="00000700000000000000" pitchFamily="50" charset="0"/>
              </a:defRPr>
            </a:lvl2pPr>
            <a:lvl3pPr>
              <a:defRPr sz="1200">
                <a:latin typeface="Termina Demi" panose="00000700000000000000" pitchFamily="50" charset="0"/>
              </a:defRPr>
            </a:lvl3pPr>
            <a:lvl4pPr>
              <a:defRPr sz="1100">
                <a:latin typeface="Termina Demi" panose="00000700000000000000" pitchFamily="50" charset="0"/>
              </a:defRPr>
            </a:lvl4pPr>
            <a:lvl5pPr>
              <a:defRPr sz="1100">
                <a:latin typeface="Termina Demi" panose="00000700000000000000" pitchFamily="50" charset="0"/>
              </a:defRPr>
            </a:lvl5pPr>
          </a:lstStyle>
          <a:p>
            <a:pPr lvl="0"/>
            <a:r>
              <a:rPr lang="es-MX" dirty="0"/>
              <a:t>Agrega un título</a:t>
            </a:r>
            <a:endParaRPr lang="es-419" dirty="0"/>
          </a:p>
        </p:txBody>
      </p:sp>
      <p:sp>
        <p:nvSpPr>
          <p:cNvPr id="18" name="Título 1">
            <a:extLst>
              <a:ext uri="{FF2B5EF4-FFF2-40B4-BE49-F238E27FC236}">
                <a16:creationId xmlns:a16="http://schemas.microsoft.com/office/drawing/2014/main" id="{9629EF25-1E34-F34E-B334-D2B1EDD349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7640" y="1193084"/>
            <a:ext cx="9810520" cy="944443"/>
          </a:xfrm>
        </p:spPr>
        <p:txBody>
          <a:bodyPr anchor="t">
            <a:normAutofit/>
          </a:bodyPr>
          <a:lstStyle>
            <a:lvl1pPr algn="ctr">
              <a:defRPr sz="2800" b="1" i="0">
                <a:solidFill>
                  <a:schemeClr val="accent1"/>
                </a:solidFill>
                <a:latin typeface="Aptos" panose="020B0004020202020204" pitchFamily="34" charset="0"/>
              </a:defRPr>
            </a:lvl1pPr>
          </a:lstStyle>
          <a:p>
            <a:r>
              <a:rPr lang="es-MX" dirty="0"/>
              <a:t>Haz clic para agregar un encabezado </a:t>
            </a:r>
            <a:br>
              <a:rPr lang="es-MX" dirty="0"/>
            </a:br>
            <a:r>
              <a:rPr lang="es-MX" dirty="0"/>
              <a:t>a la diapositiva</a:t>
            </a:r>
          </a:p>
        </p:txBody>
      </p:sp>
    </p:spTree>
    <p:extLst>
      <p:ext uri="{BB962C8B-B14F-4D97-AF65-F5344CB8AC3E}">
        <p14:creationId xmlns:p14="http://schemas.microsoft.com/office/powerpoint/2010/main" val="1418085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+ Imag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ángulo 32">
            <a:extLst>
              <a:ext uri="{FF2B5EF4-FFF2-40B4-BE49-F238E27FC236}">
                <a16:creationId xmlns:a16="http://schemas.microsoft.com/office/drawing/2014/main" id="{7763AB76-552A-9CAF-78F3-1F5C9F6543DF}"/>
              </a:ext>
            </a:extLst>
          </p:cNvPr>
          <p:cNvSpPr/>
          <p:nvPr userDrawn="1"/>
        </p:nvSpPr>
        <p:spPr>
          <a:xfrm>
            <a:off x="0" y="0"/>
            <a:ext cx="3986213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Marcador de posición de imagen 10">
            <a:extLst>
              <a:ext uri="{FF2B5EF4-FFF2-40B4-BE49-F238E27FC236}">
                <a16:creationId xmlns:a16="http://schemas.microsoft.com/office/drawing/2014/main" id="{54E13C53-44DE-54C3-972C-0B5F1333ED7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986212" y="0"/>
            <a:ext cx="8205787" cy="68580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0" i="0">
                <a:solidFill>
                  <a:schemeClr val="tx2"/>
                </a:solidFill>
                <a:latin typeface="Aptos" panose="020B0004020202020204" pitchFamily="34" charset="0"/>
              </a:defRPr>
            </a:lvl1pPr>
          </a:lstStyle>
          <a:p>
            <a:r>
              <a:rPr lang="es-ES" dirty="0"/>
              <a:t>Haz clic en el ícono para buscar una foto </a:t>
            </a:r>
            <a:br>
              <a:rPr lang="es-ES" dirty="0"/>
            </a:br>
            <a:r>
              <a:rPr lang="es-ES" dirty="0"/>
              <a:t>o selecciona el marco y pega una foto (</a:t>
            </a:r>
            <a:r>
              <a:rPr lang="es-ES" dirty="0" err="1"/>
              <a:t>ctrl+V</a:t>
            </a:r>
            <a:r>
              <a:rPr lang="es-ES" dirty="0"/>
              <a:t>/</a:t>
            </a:r>
            <a:r>
              <a:rPr lang="es-ES" dirty="0" err="1"/>
              <a:t>cmd+V</a:t>
            </a:r>
            <a:r>
              <a:rPr lang="es-ES" dirty="0"/>
              <a:t>).</a:t>
            </a:r>
            <a:endParaRPr lang="es-419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4BC927B1-91DA-E424-F34D-9CA65142AA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50" b="6823"/>
          <a:stretch/>
        </p:blipFill>
        <p:spPr>
          <a:xfrm rot="5400000">
            <a:off x="290091" y="-275890"/>
            <a:ext cx="1617096" cy="2197277"/>
          </a:xfrm>
          <a:prstGeom prst="rect">
            <a:avLst/>
          </a:prstGeom>
        </p:spPr>
      </p:pic>
      <p:sp>
        <p:nvSpPr>
          <p:cNvPr id="15" name="Título 1">
            <a:extLst>
              <a:ext uri="{FF2B5EF4-FFF2-40B4-BE49-F238E27FC236}">
                <a16:creationId xmlns:a16="http://schemas.microsoft.com/office/drawing/2014/main" id="{A4F00F58-1A6B-EEC4-3B3D-13701C4774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0075" y="1297392"/>
            <a:ext cx="2928938" cy="2131607"/>
          </a:xfrm>
        </p:spPr>
        <p:txBody>
          <a:bodyPr anchor="t">
            <a:normAutofit/>
          </a:bodyPr>
          <a:lstStyle>
            <a:lvl1pPr algn="l">
              <a:defRPr sz="2800" b="1" i="0">
                <a:solidFill>
                  <a:schemeClr val="bg1"/>
                </a:solidFill>
                <a:latin typeface="Aptos" panose="020B0004020202020204" pitchFamily="34" charset="0"/>
              </a:defRPr>
            </a:lvl1pPr>
          </a:lstStyle>
          <a:p>
            <a:r>
              <a:rPr lang="es-MX" dirty="0"/>
              <a:t>Haz clic para agregar un </a:t>
            </a:r>
            <a:br>
              <a:rPr lang="es-MX" dirty="0"/>
            </a:br>
            <a:r>
              <a:rPr lang="es-MX" dirty="0"/>
              <a:t>encabezado a la diapositiva</a:t>
            </a:r>
          </a:p>
        </p:txBody>
      </p:sp>
      <p:sp>
        <p:nvSpPr>
          <p:cNvPr id="17" name="Marcador de texto 7">
            <a:extLst>
              <a:ext uri="{FF2B5EF4-FFF2-40B4-BE49-F238E27FC236}">
                <a16:creationId xmlns:a16="http://schemas.microsoft.com/office/drawing/2014/main" id="{58E10C90-EBF4-751F-1F39-AEB955352E8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0075" y="3605193"/>
            <a:ext cx="2928938" cy="2131608"/>
          </a:xfrm>
        </p:spPr>
        <p:txBody>
          <a:bodyPr>
            <a:normAutofit/>
          </a:bodyPr>
          <a:lstStyle>
            <a:lvl1pPr marL="0" indent="0">
              <a:buNone/>
              <a:defRPr lang="es-419" sz="1800" b="0" i="0" kern="1200" dirty="0" smtClean="0">
                <a:solidFill>
                  <a:schemeClr val="bg2"/>
                </a:solidFill>
                <a:latin typeface="Aptos" panose="020B0004020202020204" pitchFamily="34" charset="0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MX" dirty="0"/>
              <a:t>Haz clic para agregar texto</a:t>
            </a:r>
            <a:endParaRPr lang="es-419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6A195E5C-BC16-1551-B242-83F379E4BE1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75" y="5969357"/>
            <a:ext cx="1597202" cy="438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164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ADE797C-8277-7A9D-43AE-654D081D9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0F06F26-B6DF-C444-D54B-3AA6FA35B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0F947AD-BFD6-AAF0-D507-2E0CE20968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8E9374-7227-4001-938A-730C995A2FF7}" type="datetimeFigureOut">
              <a:rPr lang="es-MX" smtClean="0"/>
              <a:t>12/05/25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1458869-4BF9-E283-A2B2-BB91A0936A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B1BF42D-E70F-5D9D-5452-5999BE5F14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B99E265-3352-4C74-AA0A-C1E65C039C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7852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50" r:id="rId2"/>
    <p:sldLayoutId id="2147483660" r:id="rId3"/>
    <p:sldLayoutId id="2147483668" r:id="rId4"/>
    <p:sldLayoutId id="2147483674" r:id="rId5"/>
    <p:sldLayoutId id="2147483672" r:id="rId6"/>
    <p:sldLayoutId id="2147483673" r:id="rId7"/>
    <p:sldLayoutId id="2147483669" r:id="rId8"/>
    <p:sldLayoutId id="2147483676" r:id="rId9"/>
    <p:sldLayoutId id="2147483662" r:id="rId10"/>
    <p:sldLayoutId id="2147483664" r:id="rId11"/>
    <p:sldLayoutId id="2147483651" r:id="rId12"/>
    <p:sldLayoutId id="2147483655" r:id="rId13"/>
    <p:sldLayoutId id="2147483675" r:id="rId14"/>
    <p:sldLayoutId id="2147483677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Aptos" panose="020B00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ptos" panose="020B00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ptos" panose="020B00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ptos" panose="020B00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ptos" panose="020B00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ptos" panose="020B00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svg"/><Relationship Id="rId7" Type="http://schemas.openxmlformats.org/officeDocument/2006/relationships/image" Target="../media/image23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svg"/><Relationship Id="rId4" Type="http://schemas.openxmlformats.org/officeDocument/2006/relationships/image" Target="../media/image20.png"/><Relationship Id="rId9" Type="http://schemas.openxmlformats.org/officeDocument/2006/relationships/image" Target="../media/image25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41D87C-7D32-3153-AA42-EAAA8D7AAD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186C85-9F96-5B3F-0D4B-11C352A8D0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noProof="0" dirty="0"/>
              <a:t>Así se vería el título de la presentación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2BD23F7-E445-C451-1177-50ED111E708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noProof="0" dirty="0"/>
              <a:t>Este es un subtítulo de muestra, que sirve como ejemplo de contenido.</a:t>
            </a:r>
          </a:p>
        </p:txBody>
      </p:sp>
    </p:spTree>
    <p:extLst>
      <p:ext uri="{BB962C8B-B14F-4D97-AF65-F5344CB8AC3E}">
        <p14:creationId xmlns:p14="http://schemas.microsoft.com/office/powerpoint/2010/main" val="27525840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Vista satelital de la superficie de la Tierra">
            <a:extLst>
              <a:ext uri="{FF2B5EF4-FFF2-40B4-BE49-F238E27FC236}">
                <a16:creationId xmlns:a16="http://schemas.microsoft.com/office/drawing/2014/main" id="{0C648621-DC66-0E8F-AABB-23435EEFDF7D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25" b="17725"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ítulo 6">
            <a:extLst>
              <a:ext uri="{FF2B5EF4-FFF2-40B4-BE49-F238E27FC236}">
                <a16:creationId xmlns:a16="http://schemas.microsoft.com/office/drawing/2014/main" id="{AECF2BBE-DE50-84A4-86C5-AD280482C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dirty="0"/>
              <a:t>De esta forma se vería un encabezado </a:t>
            </a:r>
            <a:br>
              <a:rPr lang="es-ES" dirty="0"/>
            </a:br>
            <a:r>
              <a:rPr lang="es-ES" dirty="0"/>
              <a:t>en esta diapositiva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768299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Un mapa de una ciudad con calles y parques">
            <a:extLst>
              <a:ext uri="{FF2B5EF4-FFF2-40B4-BE49-F238E27FC236}">
                <a16:creationId xmlns:a16="http://schemas.microsoft.com/office/drawing/2014/main" id="{79C0C87C-839E-A33A-69FB-77A4905A00F3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10" b="6610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1099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A6FF69-10EA-5BD7-2705-ECE0A354F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Este es un título </a:t>
            </a:r>
            <a:br>
              <a:rPr lang="es-ES_tradnl" dirty="0"/>
            </a:br>
            <a:r>
              <a:rPr lang="es-ES_tradnl" dirty="0"/>
              <a:t>de sección</a:t>
            </a:r>
          </a:p>
        </p:txBody>
      </p:sp>
    </p:spTree>
    <p:extLst>
      <p:ext uri="{BB962C8B-B14F-4D97-AF65-F5344CB8AC3E}">
        <p14:creationId xmlns:p14="http://schemas.microsoft.com/office/powerpoint/2010/main" val="3635227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62816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57135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03D58D4-6858-3A73-F9D7-F0E8F152BD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s-ES_tradnl" sz="2200" b="1" dirty="0"/>
              <a:t>Dr. </a:t>
            </a:r>
            <a:r>
              <a:rPr lang="es-ES_tradnl" sz="2200" b="1" dirty="0" err="1"/>
              <a:t>Lorem</a:t>
            </a:r>
            <a:r>
              <a:rPr lang="es-ES_tradnl" sz="2200" b="1" dirty="0"/>
              <a:t> </a:t>
            </a:r>
            <a:r>
              <a:rPr lang="es-ES_tradnl" sz="2200" b="1" dirty="0" err="1"/>
              <a:t>Ipsum</a:t>
            </a:r>
            <a:r>
              <a:rPr lang="es-ES_tradnl" sz="2200" b="1" dirty="0"/>
              <a:t> </a:t>
            </a:r>
          </a:p>
          <a:p>
            <a:r>
              <a:rPr lang="es-ES_tradnl" noProof="0" dirty="0" err="1"/>
              <a:t>lorem</a:t>
            </a:r>
            <a:r>
              <a:rPr lang="es-ES_tradnl" dirty="0" err="1"/>
              <a:t>ipsum@centrogeo.edu.mx</a:t>
            </a:r>
            <a:endParaRPr lang="es-ES_tradnl" dirty="0"/>
          </a:p>
          <a:p>
            <a:endParaRPr lang="es-ES_tradnl" noProof="0" dirty="0"/>
          </a:p>
          <a:p>
            <a:r>
              <a:rPr lang="es-ES_tradnl" sz="1600" dirty="0">
                <a:latin typeface="Aptos Light" panose="020B0004020202020204" pitchFamily="34" charset="0"/>
              </a:rPr>
              <a:t>09 de mayo de 2025</a:t>
            </a:r>
            <a:endParaRPr lang="es-ES_tradnl" sz="1600" noProof="0" dirty="0">
              <a:latin typeface="Aptos Light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886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Una vista aérea de una gran masa de agua">
            <a:extLst>
              <a:ext uri="{FF2B5EF4-FFF2-40B4-BE49-F238E27FC236}">
                <a16:creationId xmlns:a16="http://schemas.microsoft.com/office/drawing/2014/main" id="{7FC6A851-C818-2DC5-7DF1-AB67081AAB39}"/>
              </a:ext>
            </a:extLst>
          </p:cNvPr>
          <p:cNvPicPr>
            <a:picLocks noGrp="1" noChangeAspect="1" noChangeArrowheads="1"/>
          </p:cNvPicPr>
          <p:nvPr>
            <p:ph type="pic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09" r="25809"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3D8B9F0E-EA35-F37B-40A0-0A3922FB2B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noProof="0" dirty="0"/>
              <a:t>Así se vería el título de la presentación</a:t>
            </a:r>
          </a:p>
        </p:txBody>
      </p:sp>
      <p:sp>
        <p:nvSpPr>
          <p:cNvPr id="4" name="Subtítulo 3">
            <a:extLst>
              <a:ext uri="{FF2B5EF4-FFF2-40B4-BE49-F238E27FC236}">
                <a16:creationId xmlns:a16="http://schemas.microsoft.com/office/drawing/2014/main" id="{67FE9034-1FE2-4B39-B02E-F8F20D315DF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noProof="0" dirty="0"/>
              <a:t>Este es un subtítulo de muestra, que sirve como ejemplo de contenido.</a:t>
            </a:r>
          </a:p>
          <a:p>
            <a:endParaRPr lang="es-ES_tradnl" noProof="0" dirty="0"/>
          </a:p>
        </p:txBody>
      </p:sp>
    </p:spTree>
    <p:extLst>
      <p:ext uri="{BB962C8B-B14F-4D97-AF65-F5344CB8AC3E}">
        <p14:creationId xmlns:p14="http://schemas.microsoft.com/office/powerpoint/2010/main" val="1848266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9ECFA1-C32E-FD69-8B5C-35A380BF9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De esta forma se vería un </a:t>
            </a:r>
            <a:br>
              <a:rPr lang="es-ES" dirty="0"/>
            </a:br>
            <a:r>
              <a:rPr lang="es-ES" dirty="0"/>
              <a:t>encabezado en esta diapositiva</a:t>
            </a:r>
            <a:endParaRPr lang="es-ES_tradnl" noProof="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41E7B4D-3D9D-825C-B64D-3B5EF2CB4C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Este es un texto de muestra que sirve como ejemplo de contenido. Su propósito es ilustrar el diseño y la disposición del texto en una diapositiva. Puedes reemplazar este texto con la información real que desees presentar. La estructura del contenido puede variar según el contexto y el objetivo de la presentación.</a:t>
            </a:r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1473081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095AD2-8FD9-148E-47FD-129D82DC0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dirty="0"/>
              <a:t>De esta forma se vería un encabezado en esta diapositiva</a:t>
            </a:r>
            <a:endParaRPr lang="es-ES_tradnl" noProof="0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A2DD7DB-5712-A015-F517-5FF5202DDFB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s-MX" dirty="0"/>
              <a:t>Este es un texto de muestra que sirve como ejemplo de contenido. Su propósito es ilustrar el diseño y la disposición del texto en una diapositiva. Puedes reemplazar este texto con la información real que desees presentar. La estructura del contenido puede variar según el contexto y el objetivo de la presentación.</a:t>
            </a:r>
            <a:endParaRPr lang="es-419" dirty="0"/>
          </a:p>
        </p:txBody>
      </p:sp>
      <p:pic>
        <p:nvPicPr>
          <p:cNvPr id="1030" name="Picture 6" descr="Ilustración 3D abstracta de wireframe digital landscape. Cuadrícula del paisaje del ciberespacio. Tecnología 3D. Conexión a Internet abstracta en computación en la nube, redes de comunicaciones paisaje azul.">
            <a:extLst>
              <a:ext uri="{FF2B5EF4-FFF2-40B4-BE49-F238E27FC236}">
                <a16:creationId xmlns:a16="http://schemas.microsoft.com/office/drawing/2014/main" id="{6610E7E8-A6B8-3009-8D34-4E0B9BF7D526}"/>
              </a:ext>
            </a:extLst>
          </p:cNvPr>
          <p:cNvPicPr>
            <a:picLocks noGrp="1" noChangeAspect="1" noChangeArrowheads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99" r="24699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4132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63963C-82EB-F239-2FB1-B15B8DDEB6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18F80C34-0EBF-CE72-1201-03C725BCD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dirty="0"/>
              <a:t>De esta forma se vería un encabezado en esta diapositiva</a:t>
            </a:r>
            <a:endParaRPr lang="es-ES_tradnl" noProof="0" dirty="0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08A7AEB4-8BEE-3F36-0489-A02EAC0C588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s-MX" dirty="0"/>
              <a:t>Este es un texto de muestra que sirve como ejemplo de contenido. Su propósito es ilustrar el diseño y la disposición del texto en una diapositiva. Puedes reemplazar este texto con la información real que desees presentar.</a:t>
            </a:r>
            <a:endParaRPr lang="es-419" dirty="0"/>
          </a:p>
        </p:txBody>
      </p:sp>
      <p:pic>
        <p:nvPicPr>
          <p:cNvPr id="7172" name="Picture 4" descr="Monitor de computadora de pantalla plana negro">
            <a:extLst>
              <a:ext uri="{FF2B5EF4-FFF2-40B4-BE49-F238E27FC236}">
                <a16:creationId xmlns:a16="http://schemas.microsoft.com/office/drawing/2014/main" id="{C8DE3095-5F12-37E9-5E21-D87E1C7C20F3}"/>
              </a:ext>
            </a:extLst>
          </p:cNvPr>
          <p:cNvPicPr>
            <a:picLocks noGrp="1" noChangeAspect="1" noChangeArrowheads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9" b="30879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152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B85B8F-3F62-AA77-B2B8-1299C2977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dirty="0"/>
              <a:t>De esta forma se vería un encabezado en esta diapositiva</a:t>
            </a:r>
            <a:endParaRPr lang="es-ES_tradnl" noProof="0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75C838F-F04F-75CD-2EE8-AAB5738A61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s-MX" b="1" dirty="0"/>
              <a:t>Primer punto de demostración: </a:t>
            </a:r>
            <a:r>
              <a:rPr lang="es-MX" dirty="0"/>
              <a:t>Este es un texto de ejemplo que muestra cómo se verá una lista con viñetas.</a:t>
            </a:r>
          </a:p>
          <a:p>
            <a:r>
              <a:rPr lang="es-MX" b="1" dirty="0"/>
              <a:t>Segundo punto de demostración: </a:t>
            </a:r>
            <a:r>
              <a:rPr lang="es-MX" dirty="0"/>
              <a:t>Este es un texto de ejemplo que muestra cómo se verá una lista con viñetas.</a:t>
            </a:r>
          </a:p>
          <a:p>
            <a:r>
              <a:rPr lang="es-MX" b="1" dirty="0"/>
              <a:t>Tercer punto de demostración: </a:t>
            </a:r>
            <a:r>
              <a:rPr lang="es-MX" dirty="0"/>
              <a:t>Este es un texto de ejemplo que muestra cómo se verá una lista con viñetas.</a:t>
            </a:r>
          </a:p>
          <a:p>
            <a:r>
              <a:rPr lang="es-MX" b="1" dirty="0"/>
              <a:t>Cuarto punto de demostración: </a:t>
            </a:r>
            <a:r>
              <a:rPr lang="es-MX" dirty="0"/>
              <a:t>Este es un texto de ejemplo que muestra cómo se verá una lista con viñetas.</a:t>
            </a:r>
          </a:p>
          <a:p>
            <a:endParaRPr lang="es-MX" dirty="0"/>
          </a:p>
          <a:p>
            <a:endParaRPr lang="es-ES_tradnl" noProof="0" dirty="0"/>
          </a:p>
        </p:txBody>
      </p:sp>
    </p:spTree>
    <p:extLst>
      <p:ext uri="{BB962C8B-B14F-4D97-AF65-F5344CB8AC3E}">
        <p14:creationId xmlns:p14="http://schemas.microsoft.com/office/powerpoint/2010/main" val="3668170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ítulo 71">
            <a:extLst>
              <a:ext uri="{FF2B5EF4-FFF2-40B4-BE49-F238E27FC236}">
                <a16:creationId xmlns:a16="http://schemas.microsoft.com/office/drawing/2014/main" id="{38063DE9-9A31-1DAC-D073-782FDEEFC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dirty="0"/>
              <a:t>De esta forma se vería un encabezado en esta diapositiva</a:t>
            </a:r>
            <a:endParaRPr lang="es-ES_tradnl" dirty="0"/>
          </a:p>
        </p:txBody>
      </p:sp>
      <p:pic>
        <p:nvPicPr>
          <p:cNvPr id="90" name="Marcador de posición de imagen 89" descr="Cone con relleno sólido">
            <a:extLst>
              <a:ext uri="{FF2B5EF4-FFF2-40B4-BE49-F238E27FC236}">
                <a16:creationId xmlns:a16="http://schemas.microsoft.com/office/drawing/2014/main" id="{66220213-23F9-1469-FD8E-E84516DB9EA5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73" r="73"/>
          <a:stretch/>
        </p:blipFill>
        <p:spPr/>
      </p:pic>
      <p:pic>
        <p:nvPicPr>
          <p:cNvPr id="92" name="Marcador de posición de imagen 91" descr="Cube con relleno sólido">
            <a:extLst>
              <a:ext uri="{FF2B5EF4-FFF2-40B4-BE49-F238E27FC236}">
                <a16:creationId xmlns:a16="http://schemas.microsoft.com/office/drawing/2014/main" id="{DF172BAB-8245-1390-C8B2-D71A2C07C255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73" r="73"/>
          <a:stretch/>
        </p:blipFill>
        <p:spPr/>
      </p:pic>
      <p:sp>
        <p:nvSpPr>
          <p:cNvPr id="75" name="Marcador de texto 74">
            <a:extLst>
              <a:ext uri="{FF2B5EF4-FFF2-40B4-BE49-F238E27FC236}">
                <a16:creationId xmlns:a16="http://schemas.microsoft.com/office/drawing/2014/main" id="{81C7B474-15CF-172C-8ECB-35FD4D5EC65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s-MX" dirty="0"/>
              <a:t>Este es un texto de muestra que sirve como ejemplo de contenido. Su propósito es ilustrar el diseño y la disposición del texto en una diapositiva. Puedes reemplazar este texto con la información real que desees presentar.</a:t>
            </a:r>
            <a:endParaRPr lang="es-ES_tradnl" dirty="0"/>
          </a:p>
        </p:txBody>
      </p:sp>
      <p:pic>
        <p:nvPicPr>
          <p:cNvPr id="94" name="Marcador de posición de imagen 93" descr="Sphere con relleno sólido">
            <a:extLst>
              <a:ext uri="{FF2B5EF4-FFF2-40B4-BE49-F238E27FC236}">
                <a16:creationId xmlns:a16="http://schemas.microsoft.com/office/drawing/2014/main" id="{1DF4BB1E-0EFA-5E23-D574-3BE323612D26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/>
      </p:pic>
      <p:sp>
        <p:nvSpPr>
          <p:cNvPr id="77" name="Marcador de texto 76">
            <a:extLst>
              <a:ext uri="{FF2B5EF4-FFF2-40B4-BE49-F238E27FC236}">
                <a16:creationId xmlns:a16="http://schemas.microsoft.com/office/drawing/2014/main" id="{0FF44FE9-A4B2-2089-9F1F-BB8427881103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s-MX" dirty="0"/>
              <a:t>Este es un texto de muestra que sirve como ejemplo de contenido. Su propósito es ilustrar el diseño y la disposición del texto en una diapositiva. Puedes reemplazar este texto con la información real que desees presentar.</a:t>
            </a:r>
            <a:endParaRPr lang="es-ES_tradnl" dirty="0"/>
          </a:p>
        </p:txBody>
      </p:sp>
      <p:pic>
        <p:nvPicPr>
          <p:cNvPr id="96" name="Marcador de posición de imagen 95" descr="Pyramid shape con relleno sólido">
            <a:extLst>
              <a:ext uri="{FF2B5EF4-FFF2-40B4-BE49-F238E27FC236}">
                <a16:creationId xmlns:a16="http://schemas.microsoft.com/office/drawing/2014/main" id="{12CE97DF-E902-8D4F-5E37-FE6040F56527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/>
      </p:pic>
      <p:sp>
        <p:nvSpPr>
          <p:cNvPr id="79" name="Marcador de texto 78">
            <a:extLst>
              <a:ext uri="{FF2B5EF4-FFF2-40B4-BE49-F238E27FC236}">
                <a16:creationId xmlns:a16="http://schemas.microsoft.com/office/drawing/2014/main" id="{313783E9-9EEF-A523-23E9-1932D8018C8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s-MX" dirty="0"/>
              <a:t>Este es un texto de muestra que sirve como ejemplo de contenido. Su propósito es ilustrar el diseño y la disposición del texto en una diapositiva. Puedes reemplazar este texto con la información real que desees presentar.</a:t>
            </a:r>
            <a:endParaRPr lang="es-ES_tradnl" dirty="0"/>
          </a:p>
        </p:txBody>
      </p:sp>
      <p:sp>
        <p:nvSpPr>
          <p:cNvPr id="80" name="Marcador de texto 79">
            <a:extLst>
              <a:ext uri="{FF2B5EF4-FFF2-40B4-BE49-F238E27FC236}">
                <a16:creationId xmlns:a16="http://schemas.microsoft.com/office/drawing/2014/main" id="{44AE92FC-606F-4A9D-0C18-738DE3698ABC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s-MX" dirty="0"/>
              <a:t>Este es un texto de muestra que sirve como ejemplo de contenido. Su propósito es ilustrar el diseño y la disposición del texto en una diapositiva. Puedes reemplazar este texto con la información real que desees presentar.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420999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04033A9-5E97-B3E9-80F5-C3DC36F1D5C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Autofit/>
          </a:bodyPr>
          <a:lstStyle/>
          <a:p>
            <a:r>
              <a:rPr lang="es-MX" dirty="0"/>
              <a:t>Este es un texto de muestra que sirve como ejemplo de contenido. Su propósito es ilustrar el diseño y la disposición del texto en una diapositiva.</a:t>
            </a:r>
            <a:endParaRPr lang="es-ES_tradnl" noProof="0" dirty="0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A39BAE7E-17EC-A262-0AF7-299A40B2940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s-ES_tradnl" dirty="0"/>
              <a:t>Este es un t</a:t>
            </a:r>
            <a:r>
              <a:rPr lang="es-ES_tradnl" noProof="0" dirty="0" err="1"/>
              <a:t>ítulo</a:t>
            </a:r>
            <a:r>
              <a:rPr lang="es-ES_tradnl" noProof="0" dirty="0"/>
              <a:t> de foto</a:t>
            </a:r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5AF1173A-1963-78C4-D9C5-0067F1E9671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s-MX" dirty="0"/>
              <a:t>Este es un texto de muestra que sirve como ejemplo de contenido. Su propósito es ilustrar el diseño y la disposición del texto en una diapositiva.</a:t>
            </a:r>
            <a:endParaRPr lang="es-ES_tradnl" noProof="0" dirty="0"/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4D5B6C71-C160-C366-CA30-2D694C6C7AB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s-ES_tradnl" dirty="0"/>
              <a:t>Este es un t</a:t>
            </a:r>
            <a:r>
              <a:rPr lang="es-ES_tradnl" noProof="0" dirty="0" err="1"/>
              <a:t>ítulo</a:t>
            </a:r>
            <a:r>
              <a:rPr lang="es-ES_tradnl" noProof="0" dirty="0"/>
              <a:t> de foto</a:t>
            </a:r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B3D72D42-1E9E-A2E7-59C5-F410AA83AEE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s-MX" dirty="0"/>
              <a:t>Este es un texto de muestra que sirve como ejemplo de contenido. Su propósito es ilustrar el diseño y la disposición del texto en una diapositiva.</a:t>
            </a:r>
            <a:endParaRPr lang="es-ES_tradnl" noProof="0" dirty="0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AE5765C0-47E4-EC4A-F49E-FB6D21F60EA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s-ES_tradnl" dirty="0"/>
              <a:t>Este es un t</a:t>
            </a:r>
            <a:r>
              <a:rPr lang="es-ES_tradnl" noProof="0" dirty="0" err="1"/>
              <a:t>ítulo</a:t>
            </a:r>
            <a:r>
              <a:rPr lang="es-ES_tradnl" noProof="0" dirty="0"/>
              <a:t> de foto</a:t>
            </a:r>
          </a:p>
        </p:txBody>
      </p:sp>
      <p:sp>
        <p:nvSpPr>
          <p:cNvPr id="11" name="Título 10">
            <a:extLst>
              <a:ext uri="{FF2B5EF4-FFF2-40B4-BE49-F238E27FC236}">
                <a16:creationId xmlns:a16="http://schemas.microsoft.com/office/drawing/2014/main" id="{E0BA8F04-18C7-BD14-AD9E-7B55AE054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De esta forma se vería un encabezado </a:t>
            </a:r>
            <a:br>
              <a:rPr lang="es-ES" dirty="0"/>
            </a:br>
            <a:r>
              <a:rPr lang="es-ES" dirty="0"/>
              <a:t>en esta diapositiva</a:t>
            </a:r>
            <a:endParaRPr lang="es-ES_tradnl" noProof="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6018560-C363-057B-7642-5A38414E552B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" r="6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4D1FD19C-E4BE-B4C6-061B-0598123DC18F}"/>
              </a:ext>
            </a:extLst>
          </p:cNvPr>
          <p:cNvPicPr>
            <a:picLocks noGrp="1" noChangeAspect="1" noChangeArrowheads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" r="6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245E5807-4836-2B67-7862-4DB2548A1796}"/>
              </a:ext>
            </a:extLst>
          </p:cNvPr>
          <p:cNvPicPr>
            <a:picLocks noGrp="1" noChangeAspect="1" noChangeArrowheads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" r="86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5306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7D8C4C-39E4-075C-AA5E-4A06211625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1A714B4B-313A-90F2-D141-6117C5079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dirty="0">
                <a:latin typeface="Aptos" panose="020B0004020202020204" pitchFamily="34" charset="0"/>
              </a:rPr>
              <a:t>De esta forma se vería un encabezado </a:t>
            </a:r>
            <a:br>
              <a:rPr lang="es-ES" dirty="0">
                <a:latin typeface="Aptos" panose="020B0004020202020204" pitchFamily="34" charset="0"/>
              </a:rPr>
            </a:br>
            <a:r>
              <a:rPr lang="es-ES" dirty="0">
                <a:latin typeface="Aptos" panose="020B0004020202020204" pitchFamily="34" charset="0"/>
              </a:rPr>
              <a:t>en esta diapositiva</a:t>
            </a:r>
            <a:endParaRPr lang="es-ES_tradnl" dirty="0">
              <a:latin typeface="Aptos" panose="020B0004020202020204" pitchFamily="34" charset="0"/>
            </a:endParaRP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5B1274F-C4B9-071E-BF8A-29047B26F1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s-MX" dirty="0">
                <a:latin typeface="Aptos" panose="020B0004020202020204" pitchFamily="34" charset="0"/>
              </a:rPr>
              <a:t>Este es un texto de muestra que sirve como ejemplo de contenido. Su propósito es ilustrar el diseño y la disposición del texto en una diapositiva.</a:t>
            </a:r>
            <a:endParaRPr lang="es-ES_tradnl" dirty="0">
              <a:latin typeface="Aptos" panose="020B0004020202020204" pitchFamily="34" charset="0"/>
            </a:endParaRPr>
          </a:p>
        </p:txBody>
      </p:sp>
      <p:pic>
        <p:nvPicPr>
          <p:cNvPr id="4" name="Picture 2" descr="Un mapa de la zona de una montaña">
            <a:extLst>
              <a:ext uri="{FF2B5EF4-FFF2-40B4-BE49-F238E27FC236}">
                <a16:creationId xmlns:a16="http://schemas.microsoft.com/office/drawing/2014/main" id="{26B83FBE-22A9-02B0-2738-01E2BD03EE5A}"/>
              </a:ext>
            </a:extLst>
          </p:cNvPr>
          <p:cNvPicPr>
            <a:picLocks noGrp="1" noChangeAspect="1" noChangeArrowheads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16" r="10116"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3850997"/>
      </p:ext>
    </p:extLst>
  </p:cSld>
  <p:clrMapOvr>
    <a:masterClrMapping/>
  </p:clrMapOvr>
</p:sld>
</file>

<file path=ppt/theme/theme1.xml><?xml version="1.0" encoding="utf-8"?>
<a:theme xmlns:a="http://schemas.openxmlformats.org/drawingml/2006/main" name="CentroGeo">
  <a:themeElements>
    <a:clrScheme name="CentroGeo">
      <a:dk1>
        <a:srgbClr val="6E3D14"/>
      </a:dk1>
      <a:lt1>
        <a:srgbClr val="FFFFFF"/>
      </a:lt1>
      <a:dk2>
        <a:srgbClr val="212121"/>
      </a:dk2>
      <a:lt2>
        <a:srgbClr val="FFFFFF"/>
      </a:lt2>
      <a:accent1>
        <a:srgbClr val="C45620"/>
      </a:accent1>
      <a:accent2>
        <a:srgbClr val="355070"/>
      </a:accent2>
      <a:accent3>
        <a:srgbClr val="6D597A"/>
      </a:accent3>
      <a:accent4>
        <a:srgbClr val="FCDE9C"/>
      </a:accent4>
      <a:accent5>
        <a:srgbClr val="C4D6B0"/>
      </a:accent5>
      <a:accent6>
        <a:srgbClr val="779FA1"/>
      </a:accent6>
      <a:hlink>
        <a:srgbClr val="0B769F"/>
      </a:hlink>
      <a:folHlink>
        <a:srgbClr val="BE34B0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2974</TotalTime>
  <Words>678</Words>
  <Application>Microsoft Macintosh PowerPoint</Application>
  <PresentationFormat>Panorámica</PresentationFormat>
  <Paragraphs>36</Paragraphs>
  <Slides>15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1" baseType="lpstr">
      <vt:lpstr>Aptos</vt:lpstr>
      <vt:lpstr>Aptos Light</vt:lpstr>
      <vt:lpstr>Arial</vt:lpstr>
      <vt:lpstr>Ingra</vt:lpstr>
      <vt:lpstr>Termina Demi</vt:lpstr>
      <vt:lpstr>CentroGeo</vt:lpstr>
      <vt:lpstr>Así se vería el título de la presentación</vt:lpstr>
      <vt:lpstr>Así se vería el título de la presentación</vt:lpstr>
      <vt:lpstr>De esta forma se vería un  encabezado en esta diapositiva</vt:lpstr>
      <vt:lpstr>De esta forma se vería un encabezado en esta diapositiva</vt:lpstr>
      <vt:lpstr>De esta forma se vería un encabezado en esta diapositiva</vt:lpstr>
      <vt:lpstr>De esta forma se vería un encabezado en esta diapositiva</vt:lpstr>
      <vt:lpstr>De esta forma se vería un encabezado en esta diapositiva</vt:lpstr>
      <vt:lpstr>De esta forma se vería un encabezado  en esta diapositiva</vt:lpstr>
      <vt:lpstr>De esta forma se vería un encabezado  en esta diapositiva</vt:lpstr>
      <vt:lpstr>De esta forma se vería un encabezado  en esta diapositiva</vt:lpstr>
      <vt:lpstr>Presentación de PowerPoint</vt:lpstr>
      <vt:lpstr>Este es un título  de sección</vt:lpstr>
      <vt:lpstr>Presentación de PowerPoint</vt:lpstr>
      <vt:lpstr>Presentación de PowerPoint</vt:lpstr>
      <vt:lpstr>Presentación de PowerPoint</vt:lpstr>
    </vt:vector>
  </TitlesOfParts>
  <Company>COMIMSA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César Rovelo</dc:creator>
  <cp:lastModifiedBy>andrea ortiz</cp:lastModifiedBy>
  <cp:revision>14</cp:revision>
  <dcterms:created xsi:type="dcterms:W3CDTF">2025-04-07T17:07:41Z</dcterms:created>
  <dcterms:modified xsi:type="dcterms:W3CDTF">2025-05-12T18:29:00Z</dcterms:modified>
</cp:coreProperties>
</file>