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0" r:id="rId4"/>
    <p:sldId id="261" r:id="rId5"/>
    <p:sldId id="264" r:id="rId6"/>
    <p:sldId id="262" r:id="rId7"/>
    <p:sldId id="263" r:id="rId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56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9E8A3B-EC46-AD41-B638-B65BE3363ABE}" v="99" dt="2025-05-07T01:10:40.918"/>
    <p1510:client id="{68BEB1A1-0DAC-0264-8078-612F2CA7BEF7}" v="1" dt="2025-05-06T23:09:55.7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1" autoAdjust="0"/>
    <p:restoredTop sz="94682"/>
  </p:normalViewPr>
  <p:slideViewPr>
    <p:cSldViewPr snapToGrid="0">
      <p:cViewPr>
        <p:scale>
          <a:sx n="85" d="100"/>
          <a:sy n="85" d="100"/>
        </p:scale>
        <p:origin x="608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371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ortiz" userId="69ca82dc97508766" providerId="LiveId" clId="{469E8A3B-EC46-AD41-B638-B65BE3363ABE}"/>
    <pc:docChg chg="undo custSel addSld modSld modMainMaster">
      <pc:chgData name="andrea ortiz" userId="69ca82dc97508766" providerId="LiveId" clId="{469E8A3B-EC46-AD41-B638-B65BE3363ABE}" dt="2025-05-07T01:11:56.709" v="636" actId="14100"/>
      <pc:docMkLst>
        <pc:docMk/>
      </pc:docMkLst>
      <pc:sldChg chg="modSp mod">
        <pc:chgData name="andrea ortiz" userId="69ca82dc97508766" providerId="LiveId" clId="{469E8A3B-EC46-AD41-B638-B65BE3363ABE}" dt="2025-05-06T23:50:45.192" v="51" actId="790"/>
        <pc:sldMkLst>
          <pc:docMk/>
          <pc:sldMk cId="3566715908" sldId="258"/>
        </pc:sldMkLst>
        <pc:spChg chg="mod">
          <ac:chgData name="andrea ortiz" userId="69ca82dc97508766" providerId="LiveId" clId="{469E8A3B-EC46-AD41-B638-B65BE3363ABE}" dt="2025-05-06T23:50:45.192" v="51" actId="790"/>
          <ac:spMkLst>
            <pc:docMk/>
            <pc:sldMk cId="3566715908" sldId="258"/>
            <ac:spMk id="2" creationId="{E5EB2704-D2F3-EFF9-C051-41AB7EF317A9}"/>
          </ac:spMkLst>
        </pc:spChg>
        <pc:spChg chg="mod">
          <ac:chgData name="andrea ortiz" userId="69ca82dc97508766" providerId="LiveId" clId="{469E8A3B-EC46-AD41-B638-B65BE3363ABE}" dt="2025-05-06T23:50:45.192" v="51" actId="790"/>
          <ac:spMkLst>
            <pc:docMk/>
            <pc:sldMk cId="3566715908" sldId="258"/>
            <ac:spMk id="3" creationId="{834E771D-1C93-9232-135F-82FA6B921C9E}"/>
          </ac:spMkLst>
        </pc:spChg>
      </pc:sldChg>
      <pc:sldChg chg="modSp mod">
        <pc:chgData name="andrea ortiz" userId="69ca82dc97508766" providerId="LiveId" clId="{469E8A3B-EC46-AD41-B638-B65BE3363ABE}" dt="2025-05-06T23:50:45.192" v="51" actId="790"/>
        <pc:sldMkLst>
          <pc:docMk/>
          <pc:sldMk cId="2731224982" sldId="259"/>
        </pc:sldMkLst>
        <pc:spChg chg="mod">
          <ac:chgData name="andrea ortiz" userId="69ca82dc97508766" providerId="LiveId" clId="{469E8A3B-EC46-AD41-B638-B65BE3363ABE}" dt="2025-05-06T23:50:45.192" v="51" actId="790"/>
          <ac:spMkLst>
            <pc:docMk/>
            <pc:sldMk cId="2731224982" sldId="259"/>
            <ac:spMk id="4" creationId="{DACF679E-11F7-DA06-670E-014B09CB7507}"/>
          </ac:spMkLst>
        </pc:spChg>
        <pc:spChg chg="mod">
          <ac:chgData name="andrea ortiz" userId="69ca82dc97508766" providerId="LiveId" clId="{469E8A3B-EC46-AD41-B638-B65BE3363ABE}" dt="2025-05-06T23:50:45.192" v="51" actId="790"/>
          <ac:spMkLst>
            <pc:docMk/>
            <pc:sldMk cId="2731224982" sldId="259"/>
            <ac:spMk id="5" creationId="{33B145EE-FEEC-9D67-F53E-C666F3CC1CC1}"/>
          </ac:spMkLst>
        </pc:spChg>
      </pc:sldChg>
      <pc:sldChg chg="modSp mod">
        <pc:chgData name="andrea ortiz" userId="69ca82dc97508766" providerId="LiveId" clId="{469E8A3B-EC46-AD41-B638-B65BE3363ABE}" dt="2025-05-06T23:50:45.192" v="51" actId="790"/>
        <pc:sldMkLst>
          <pc:docMk/>
          <pc:sldMk cId="3037850669" sldId="260"/>
        </pc:sldMkLst>
        <pc:spChg chg="mod">
          <ac:chgData name="andrea ortiz" userId="69ca82dc97508766" providerId="LiveId" clId="{469E8A3B-EC46-AD41-B638-B65BE3363ABE}" dt="2025-05-06T23:50:45.192" v="51" actId="790"/>
          <ac:spMkLst>
            <pc:docMk/>
            <pc:sldMk cId="3037850669" sldId="260"/>
            <ac:spMk id="4" creationId="{4C798C17-58EC-0F69-A8BE-6DE324A3980D}"/>
          </ac:spMkLst>
        </pc:spChg>
        <pc:spChg chg="mod">
          <ac:chgData name="andrea ortiz" userId="69ca82dc97508766" providerId="LiveId" clId="{469E8A3B-EC46-AD41-B638-B65BE3363ABE}" dt="2025-05-06T23:50:45.192" v="51" actId="790"/>
          <ac:spMkLst>
            <pc:docMk/>
            <pc:sldMk cId="3037850669" sldId="260"/>
            <ac:spMk id="5" creationId="{976AE49B-C9D2-3E02-6F58-0FFB7171F28E}"/>
          </ac:spMkLst>
        </pc:spChg>
      </pc:sldChg>
      <pc:sldChg chg="addSp delSp modSp mod modClrScheme chgLayout">
        <pc:chgData name="andrea ortiz" userId="69ca82dc97508766" providerId="LiveId" clId="{469E8A3B-EC46-AD41-B638-B65BE3363ABE}" dt="2025-05-06T23:53:30.655" v="200" actId="20577"/>
        <pc:sldMkLst>
          <pc:docMk/>
          <pc:sldMk cId="3620397627" sldId="261"/>
        </pc:sldMkLst>
        <pc:spChg chg="add del mod ord">
          <ac:chgData name="andrea ortiz" userId="69ca82dc97508766" providerId="LiveId" clId="{469E8A3B-EC46-AD41-B638-B65BE3363ABE}" dt="2025-05-06T23:52:20.768" v="70" actId="700"/>
          <ac:spMkLst>
            <pc:docMk/>
            <pc:sldMk cId="3620397627" sldId="261"/>
            <ac:spMk id="2" creationId="{471B88F2-B132-B30F-7518-40F55749F2A3}"/>
          </ac:spMkLst>
        </pc:spChg>
        <pc:spChg chg="add del mod ord">
          <ac:chgData name="andrea ortiz" userId="69ca82dc97508766" providerId="LiveId" clId="{469E8A3B-EC46-AD41-B638-B65BE3363ABE}" dt="2025-05-06T23:52:20.768" v="70" actId="700"/>
          <ac:spMkLst>
            <pc:docMk/>
            <pc:sldMk cId="3620397627" sldId="261"/>
            <ac:spMk id="3" creationId="{C532F47B-2D38-FEC6-D2D0-90F7E25DD818}"/>
          </ac:spMkLst>
        </pc:spChg>
        <pc:spChg chg="del mod ord">
          <ac:chgData name="andrea ortiz" userId="69ca82dc97508766" providerId="LiveId" clId="{469E8A3B-EC46-AD41-B638-B65BE3363ABE}" dt="2025-05-06T23:52:17.071" v="69" actId="700"/>
          <ac:spMkLst>
            <pc:docMk/>
            <pc:sldMk cId="3620397627" sldId="261"/>
            <ac:spMk id="4" creationId="{D6B5C608-7AEE-F1A4-CBD6-8FC9F68584B4}"/>
          </ac:spMkLst>
        </pc:spChg>
        <pc:spChg chg="del mod ord">
          <ac:chgData name="andrea ortiz" userId="69ca82dc97508766" providerId="LiveId" clId="{469E8A3B-EC46-AD41-B638-B65BE3363ABE}" dt="2025-05-06T23:52:17.071" v="69" actId="700"/>
          <ac:spMkLst>
            <pc:docMk/>
            <pc:sldMk cId="3620397627" sldId="261"/>
            <ac:spMk id="5" creationId="{60C468BA-3787-484A-AD59-4F8048C9AA5B}"/>
          </ac:spMkLst>
        </pc:spChg>
        <pc:spChg chg="del mod">
          <ac:chgData name="andrea ortiz" userId="69ca82dc97508766" providerId="LiveId" clId="{469E8A3B-EC46-AD41-B638-B65BE3363ABE}" dt="2025-05-06T23:52:17.071" v="69" actId="700"/>
          <ac:spMkLst>
            <pc:docMk/>
            <pc:sldMk cId="3620397627" sldId="261"/>
            <ac:spMk id="6" creationId="{139C0BD5-8489-47D7-CED6-78CD08BE4843}"/>
          </ac:spMkLst>
        </pc:spChg>
        <pc:spChg chg="add mod ord">
          <ac:chgData name="andrea ortiz" userId="69ca82dc97508766" providerId="LiveId" clId="{469E8A3B-EC46-AD41-B638-B65BE3363ABE}" dt="2025-05-06T23:52:20.768" v="70" actId="700"/>
          <ac:spMkLst>
            <pc:docMk/>
            <pc:sldMk cId="3620397627" sldId="261"/>
            <ac:spMk id="7" creationId="{5DD665BD-34E8-7780-9211-EF9230B40E85}"/>
          </ac:spMkLst>
        </pc:spChg>
        <pc:spChg chg="add mod ord">
          <ac:chgData name="andrea ortiz" userId="69ca82dc97508766" providerId="LiveId" clId="{469E8A3B-EC46-AD41-B638-B65BE3363ABE}" dt="2025-05-06T23:52:20.768" v="70" actId="700"/>
          <ac:spMkLst>
            <pc:docMk/>
            <pc:sldMk cId="3620397627" sldId="261"/>
            <ac:spMk id="8" creationId="{7BE2DFB3-A502-70F5-18FC-5841B2F4AE85}"/>
          </ac:spMkLst>
        </pc:spChg>
        <pc:spChg chg="add mod ord">
          <ac:chgData name="andrea ortiz" userId="69ca82dc97508766" providerId="LiveId" clId="{469E8A3B-EC46-AD41-B638-B65BE3363ABE}" dt="2025-05-06T23:52:20.768" v="70" actId="700"/>
          <ac:spMkLst>
            <pc:docMk/>
            <pc:sldMk cId="3620397627" sldId="261"/>
            <ac:spMk id="9" creationId="{6D790FD7-A4A4-6DB5-A38C-851EA704DA21}"/>
          </ac:spMkLst>
        </pc:spChg>
        <pc:spChg chg="add del mod ord">
          <ac:chgData name="andrea ortiz" userId="69ca82dc97508766" providerId="LiveId" clId="{469E8A3B-EC46-AD41-B638-B65BE3363ABE}" dt="2025-05-06T23:53:30.655" v="200" actId="20577"/>
          <ac:spMkLst>
            <pc:docMk/>
            <pc:sldMk cId="3620397627" sldId="261"/>
            <ac:spMk id="10" creationId="{980C2C9D-5956-0427-5853-873567120AD9}"/>
          </ac:spMkLst>
        </pc:spChg>
        <pc:spChg chg="add del mod">
          <ac:chgData name="andrea ortiz" userId="69ca82dc97508766" providerId="LiveId" clId="{469E8A3B-EC46-AD41-B638-B65BE3363ABE}" dt="2025-05-06T23:53:17.656" v="195" actId="478"/>
          <ac:spMkLst>
            <pc:docMk/>
            <pc:sldMk cId="3620397627" sldId="261"/>
            <ac:spMk id="12" creationId="{7ED6C528-8F18-8487-5486-406E4BB0B0BD}"/>
          </ac:spMkLst>
        </pc:spChg>
        <pc:spChg chg="add del mod">
          <ac:chgData name="andrea ortiz" userId="69ca82dc97508766" providerId="LiveId" clId="{469E8A3B-EC46-AD41-B638-B65BE3363ABE}" dt="2025-05-06T23:53:27.228" v="199" actId="478"/>
          <ac:spMkLst>
            <pc:docMk/>
            <pc:sldMk cId="3620397627" sldId="261"/>
            <ac:spMk id="14" creationId="{D89ACC0D-8674-6719-BBFF-E9C1F52807D4}"/>
          </ac:spMkLst>
        </pc:spChg>
      </pc:sldChg>
      <pc:sldChg chg="modSp mod">
        <pc:chgData name="andrea ortiz" userId="69ca82dc97508766" providerId="LiveId" clId="{469E8A3B-EC46-AD41-B638-B65BE3363ABE}" dt="2025-05-06T23:50:45.192" v="51" actId="790"/>
        <pc:sldMkLst>
          <pc:docMk/>
          <pc:sldMk cId="989046021" sldId="263"/>
        </pc:sldMkLst>
        <pc:spChg chg="mod">
          <ac:chgData name="andrea ortiz" userId="69ca82dc97508766" providerId="LiveId" clId="{469E8A3B-EC46-AD41-B638-B65BE3363ABE}" dt="2025-05-06T23:50:45.192" v="51" actId="790"/>
          <ac:spMkLst>
            <pc:docMk/>
            <pc:sldMk cId="989046021" sldId="263"/>
            <ac:spMk id="2" creationId="{749436FB-1438-D7B8-2D2F-C9D6327CBE5E}"/>
          </ac:spMkLst>
        </pc:spChg>
        <pc:spChg chg="mod">
          <ac:chgData name="andrea ortiz" userId="69ca82dc97508766" providerId="LiveId" clId="{469E8A3B-EC46-AD41-B638-B65BE3363ABE}" dt="2025-05-06T23:50:45.192" v="51" actId="790"/>
          <ac:spMkLst>
            <pc:docMk/>
            <pc:sldMk cId="989046021" sldId="263"/>
            <ac:spMk id="3" creationId="{C41AB9AA-8202-0C3B-EBD0-264E3051AC52}"/>
          </ac:spMkLst>
        </pc:spChg>
        <pc:spChg chg="mod">
          <ac:chgData name="andrea ortiz" userId="69ca82dc97508766" providerId="LiveId" clId="{469E8A3B-EC46-AD41-B638-B65BE3363ABE}" dt="2025-05-06T23:50:45.192" v="51" actId="790"/>
          <ac:spMkLst>
            <pc:docMk/>
            <pc:sldMk cId="989046021" sldId="263"/>
            <ac:spMk id="4" creationId="{F5061E8E-918B-F4D1-B4EE-D3F0BBCD1229}"/>
          </ac:spMkLst>
        </pc:spChg>
      </pc:sldChg>
      <pc:sldChg chg="modSp new mod">
        <pc:chgData name="andrea ortiz" userId="69ca82dc97508766" providerId="LiveId" clId="{469E8A3B-EC46-AD41-B638-B65BE3363ABE}" dt="2025-05-07T00:51:02.505" v="422" actId="2710"/>
        <pc:sldMkLst>
          <pc:docMk/>
          <pc:sldMk cId="2229662486" sldId="264"/>
        </pc:sldMkLst>
        <pc:spChg chg="mod">
          <ac:chgData name="andrea ortiz" userId="69ca82dc97508766" providerId="LiveId" clId="{469E8A3B-EC46-AD41-B638-B65BE3363ABE}" dt="2025-05-07T00:51:02.505" v="422" actId="2710"/>
          <ac:spMkLst>
            <pc:docMk/>
            <pc:sldMk cId="2229662486" sldId="264"/>
            <ac:spMk id="3" creationId="{F03B21D5-148A-212A-AC1D-655DFB73C1C8}"/>
          </ac:spMkLst>
        </pc:spChg>
      </pc:sldChg>
      <pc:sldMasterChg chg="addSldLayout modSldLayout">
        <pc:chgData name="andrea ortiz" userId="69ca82dc97508766" providerId="LiveId" clId="{469E8A3B-EC46-AD41-B638-B65BE3363ABE}" dt="2025-05-07T01:11:56.709" v="636" actId="14100"/>
        <pc:sldMasterMkLst>
          <pc:docMk/>
          <pc:sldMasterMk cId="457852932" sldId="2147483648"/>
        </pc:sldMasterMkLst>
        <pc:sldLayoutChg chg="addSp delSp modSp mod setBg">
          <pc:chgData name="andrea ortiz" userId="69ca82dc97508766" providerId="LiveId" clId="{469E8A3B-EC46-AD41-B638-B65BE3363ABE}" dt="2025-05-07T00:16:32.716" v="367"/>
          <pc:sldLayoutMkLst>
            <pc:docMk/>
            <pc:sldMasterMk cId="457852932" sldId="2147483648"/>
            <pc:sldLayoutMk cId="1066721820" sldId="2147483649"/>
          </pc:sldLayoutMkLst>
          <pc:spChg chg="del mod">
            <ac:chgData name="andrea ortiz" userId="69ca82dc97508766" providerId="LiveId" clId="{469E8A3B-EC46-AD41-B638-B65BE3363ABE}" dt="2025-05-07T00:16:32.180" v="366" actId="478"/>
            <ac:spMkLst>
              <pc:docMk/>
              <pc:sldMasterMk cId="457852932" sldId="2147483648"/>
              <pc:sldLayoutMk cId="1066721820" sldId="2147483649"/>
              <ac:spMk id="2" creationId="{8D54C1D2-F994-6496-FE67-F25C15914C11}"/>
            </ac:spMkLst>
          </pc:spChg>
          <pc:spChg chg="del mod">
            <ac:chgData name="andrea ortiz" userId="69ca82dc97508766" providerId="LiveId" clId="{469E8A3B-EC46-AD41-B638-B65BE3363ABE}" dt="2025-05-07T00:16:32.180" v="366" actId="478"/>
            <ac:spMkLst>
              <pc:docMk/>
              <pc:sldMasterMk cId="457852932" sldId="2147483648"/>
              <pc:sldLayoutMk cId="1066721820" sldId="2147483649"/>
              <ac:spMk id="3" creationId="{559445A7-1FD3-B9F3-9D82-36833FF55D28}"/>
            </ac:spMkLst>
          </pc:spChg>
          <pc:spChg chg="add mod">
            <ac:chgData name="andrea ortiz" userId="69ca82dc97508766" providerId="LiveId" clId="{469E8A3B-EC46-AD41-B638-B65BE3363ABE}" dt="2025-05-07T00:16:32.716" v="367"/>
            <ac:spMkLst>
              <pc:docMk/>
              <pc:sldMasterMk cId="457852932" sldId="2147483648"/>
              <pc:sldLayoutMk cId="1066721820" sldId="2147483649"/>
              <ac:spMk id="6" creationId="{4EA4C34B-50E6-166D-A0C1-C53D321FB55B}"/>
            </ac:spMkLst>
          </pc:spChg>
          <pc:spChg chg="add mod">
            <ac:chgData name="andrea ortiz" userId="69ca82dc97508766" providerId="LiveId" clId="{469E8A3B-EC46-AD41-B638-B65BE3363ABE}" dt="2025-05-07T00:16:32.716" v="367"/>
            <ac:spMkLst>
              <pc:docMk/>
              <pc:sldMasterMk cId="457852932" sldId="2147483648"/>
              <pc:sldLayoutMk cId="1066721820" sldId="2147483649"/>
              <ac:spMk id="7" creationId="{A8891D53-8BB7-1BD6-6692-97632AD80581}"/>
            </ac:spMkLst>
          </pc:spChg>
          <pc:picChg chg="add mod">
            <ac:chgData name="andrea ortiz" userId="69ca82dc97508766" providerId="LiveId" clId="{469E8A3B-EC46-AD41-B638-B65BE3363ABE}" dt="2025-05-06T23:44:25.163" v="9" actId="167"/>
            <ac:picMkLst>
              <pc:docMk/>
              <pc:sldMasterMk cId="457852932" sldId="2147483648"/>
              <pc:sldLayoutMk cId="1066721820" sldId="2147483649"/>
              <ac:picMk id="5" creationId="{8FA59636-F102-ECBC-03DE-F537BE86A6AD}"/>
            </ac:picMkLst>
          </pc:picChg>
          <pc:picChg chg="mod">
            <ac:chgData name="andrea ortiz" userId="69ca82dc97508766" providerId="LiveId" clId="{469E8A3B-EC46-AD41-B638-B65BE3363ABE}" dt="2025-05-06T23:46:36.508" v="26" actId="1076"/>
            <ac:picMkLst>
              <pc:docMk/>
              <pc:sldMasterMk cId="457852932" sldId="2147483648"/>
              <pc:sldLayoutMk cId="1066721820" sldId="2147483649"/>
              <ac:picMk id="12" creationId="{75453D9F-2F8C-4ABE-8DF1-F89AC0417C73}"/>
            </ac:picMkLst>
          </pc:picChg>
        </pc:sldLayoutChg>
        <pc:sldLayoutChg chg="addSp modSp mod setBg">
          <pc:chgData name="andrea ortiz" userId="69ca82dc97508766" providerId="LiveId" clId="{469E8A3B-EC46-AD41-B638-B65BE3363ABE}" dt="2025-05-07T00:54:26.025" v="458" actId="20577"/>
          <pc:sldLayoutMkLst>
            <pc:docMk/>
            <pc:sldMasterMk cId="457852932" sldId="2147483648"/>
            <pc:sldLayoutMk cId="1337310009" sldId="2147483650"/>
          </pc:sldLayoutMkLst>
          <pc:spChg chg="mod">
            <ac:chgData name="andrea ortiz" userId="69ca82dc97508766" providerId="LiveId" clId="{469E8A3B-EC46-AD41-B638-B65BE3363ABE}" dt="2025-05-07T00:54:26.025" v="458" actId="20577"/>
            <ac:spMkLst>
              <pc:docMk/>
              <pc:sldMasterMk cId="457852932" sldId="2147483648"/>
              <pc:sldLayoutMk cId="1337310009" sldId="2147483650"/>
              <ac:spMk id="2" creationId="{10C3DF7F-64D1-C303-8639-0231CB9D4099}"/>
            </ac:spMkLst>
          </pc:spChg>
          <pc:spChg chg="mod">
            <ac:chgData name="andrea ortiz" userId="69ca82dc97508766" providerId="LiveId" clId="{469E8A3B-EC46-AD41-B638-B65BE3363ABE}" dt="2025-05-07T00:51:31.039" v="424" actId="2710"/>
            <ac:spMkLst>
              <pc:docMk/>
              <pc:sldMasterMk cId="457852932" sldId="2147483648"/>
              <pc:sldLayoutMk cId="1337310009" sldId="2147483650"/>
              <ac:spMk id="3" creationId="{3C65D8C5-CF1A-925F-EEAB-E226C1E5BF5F}"/>
            </ac:spMkLst>
          </pc:spChg>
          <pc:picChg chg="add mod">
            <ac:chgData name="andrea ortiz" userId="69ca82dc97508766" providerId="LiveId" clId="{469E8A3B-EC46-AD41-B638-B65BE3363ABE}" dt="2025-05-07T00:49:56.003" v="417" actId="1076"/>
            <ac:picMkLst>
              <pc:docMk/>
              <pc:sldMasterMk cId="457852932" sldId="2147483648"/>
              <pc:sldLayoutMk cId="1337310009" sldId="2147483650"/>
              <ac:picMk id="4" creationId="{5A3AB9F4-CB9C-9003-6D38-0223719F32D3}"/>
            </ac:picMkLst>
          </pc:picChg>
          <pc:picChg chg="mod">
            <ac:chgData name="andrea ortiz" userId="69ca82dc97508766" providerId="LiveId" clId="{469E8A3B-EC46-AD41-B638-B65BE3363ABE}" dt="2025-05-07T00:50:08.752" v="419" actId="1076"/>
            <ac:picMkLst>
              <pc:docMk/>
              <pc:sldMasterMk cId="457852932" sldId="2147483648"/>
              <pc:sldLayoutMk cId="1337310009" sldId="2147483650"/>
              <ac:picMk id="7" creationId="{83F7DF49-BFE8-0ECF-5845-A502107B43F5}"/>
            </ac:picMkLst>
          </pc:picChg>
          <pc:picChg chg="mod">
            <ac:chgData name="andrea ortiz" userId="69ca82dc97508766" providerId="LiveId" clId="{469E8A3B-EC46-AD41-B638-B65BE3363ABE}" dt="2025-05-07T00:49:55.297" v="416" actId="1076"/>
            <ac:picMkLst>
              <pc:docMk/>
              <pc:sldMasterMk cId="457852932" sldId="2147483648"/>
              <pc:sldLayoutMk cId="1337310009" sldId="2147483650"/>
              <ac:picMk id="9" creationId="{BB0B23A5-5502-3762-3D5D-3307F803965B}"/>
            </ac:picMkLst>
          </pc:picChg>
        </pc:sldLayoutChg>
        <pc:sldLayoutChg chg="modSp mod">
          <pc:chgData name="andrea ortiz" userId="69ca82dc97508766" providerId="LiveId" clId="{469E8A3B-EC46-AD41-B638-B65BE3363ABE}" dt="2025-05-07T00:53:11.193" v="450" actId="1076"/>
          <pc:sldLayoutMkLst>
            <pc:docMk/>
            <pc:sldMasterMk cId="457852932" sldId="2147483648"/>
            <pc:sldLayoutMk cId="1823932564" sldId="2147483651"/>
          </pc:sldLayoutMkLst>
          <pc:spChg chg="mod">
            <ac:chgData name="andrea ortiz" userId="69ca82dc97508766" providerId="LiveId" clId="{469E8A3B-EC46-AD41-B638-B65BE3363ABE}" dt="2025-05-07T00:53:11.193" v="450" actId="1076"/>
            <ac:spMkLst>
              <pc:docMk/>
              <pc:sldMasterMk cId="457852932" sldId="2147483648"/>
              <pc:sldLayoutMk cId="1823932564" sldId="2147483651"/>
              <ac:spMk id="2" creationId="{B4F9057B-7EC4-4BDA-1BDF-7AB04622490B}"/>
            </ac:spMkLst>
          </pc:spChg>
          <pc:spChg chg="mod">
            <ac:chgData name="andrea ortiz" userId="69ca82dc97508766" providerId="LiveId" clId="{469E8A3B-EC46-AD41-B638-B65BE3363ABE}" dt="2025-05-07T00:53:11.193" v="450" actId="1076"/>
            <ac:spMkLst>
              <pc:docMk/>
              <pc:sldMasterMk cId="457852932" sldId="2147483648"/>
              <pc:sldLayoutMk cId="1823932564" sldId="2147483651"/>
              <ac:spMk id="3" creationId="{5FC182A1-B11B-67F6-AE33-C0781E2B985B}"/>
            </ac:spMkLst>
          </pc:spChg>
        </pc:sldLayoutChg>
        <pc:sldLayoutChg chg="addSp delSp modSp mod setBg">
          <pc:chgData name="andrea ortiz" userId="69ca82dc97508766" providerId="LiveId" clId="{469E8A3B-EC46-AD41-B638-B65BE3363ABE}" dt="2025-05-07T00:55:27.524" v="556" actId="20577"/>
          <pc:sldLayoutMkLst>
            <pc:docMk/>
            <pc:sldMasterMk cId="457852932" sldId="2147483648"/>
            <pc:sldLayoutMk cId="2668366746" sldId="2147483652"/>
          </pc:sldLayoutMkLst>
          <pc:spChg chg="add mod">
            <ac:chgData name="andrea ortiz" userId="69ca82dc97508766" providerId="LiveId" clId="{469E8A3B-EC46-AD41-B638-B65BE3363ABE}" dt="2025-05-06T23:49:16.766" v="32"/>
            <ac:spMkLst>
              <pc:docMk/>
              <pc:sldMasterMk cId="457852932" sldId="2147483648"/>
              <pc:sldLayoutMk cId="2668366746" sldId="2147483652"/>
              <ac:spMk id="5" creationId="{8E46D239-339E-9019-E372-27E4D505761B}"/>
            </ac:spMkLst>
          </pc:spChg>
          <pc:spChg chg="add mod">
            <ac:chgData name="andrea ortiz" userId="69ca82dc97508766" providerId="LiveId" clId="{469E8A3B-EC46-AD41-B638-B65BE3363ABE}" dt="2025-05-06T23:49:16.766" v="32"/>
            <ac:spMkLst>
              <pc:docMk/>
              <pc:sldMasterMk cId="457852932" sldId="2147483648"/>
              <pc:sldLayoutMk cId="2668366746" sldId="2147483652"/>
              <ac:spMk id="6" creationId="{70B497FC-FD26-4CB9-FE5E-8C60E6DAD3A1}"/>
            </ac:spMkLst>
          </pc:spChg>
          <pc:spChg chg="add mod">
            <ac:chgData name="andrea ortiz" userId="69ca82dc97508766" providerId="LiveId" clId="{469E8A3B-EC46-AD41-B638-B65BE3363ABE}" dt="2025-05-06T23:49:16.766" v="32"/>
            <ac:spMkLst>
              <pc:docMk/>
              <pc:sldMasterMk cId="457852932" sldId="2147483648"/>
              <pc:sldLayoutMk cId="2668366746" sldId="2147483652"/>
              <ac:spMk id="7" creationId="{80692736-C578-FF6E-542A-C093AEB32E9C}"/>
            </ac:spMkLst>
          </pc:spChg>
          <pc:spChg chg="add del">
            <ac:chgData name="andrea ortiz" userId="69ca82dc97508766" providerId="LiveId" clId="{469E8A3B-EC46-AD41-B638-B65BE3363ABE}" dt="2025-05-06T23:49:33.844" v="33" actId="11529"/>
            <ac:spMkLst>
              <pc:docMk/>
              <pc:sldMasterMk cId="457852932" sldId="2147483648"/>
              <pc:sldLayoutMk cId="2668366746" sldId="2147483652"/>
              <ac:spMk id="8" creationId="{0019DB58-A144-31C3-3E5E-50EA4776CCBC}"/>
            </ac:spMkLst>
          </pc:spChg>
          <pc:spChg chg="add mod">
            <ac:chgData name="andrea ortiz" userId="69ca82dc97508766" providerId="LiveId" clId="{469E8A3B-EC46-AD41-B638-B65BE3363ABE}" dt="2025-05-07T00:55:27.524" v="556" actId="20577"/>
            <ac:spMkLst>
              <pc:docMk/>
              <pc:sldMasterMk cId="457852932" sldId="2147483648"/>
              <pc:sldLayoutMk cId="2668366746" sldId="2147483652"/>
              <ac:spMk id="10" creationId="{66841A92-822F-192C-B0B3-604DD577AD22}"/>
            </ac:spMkLst>
          </pc:spChg>
          <pc:picChg chg="add del mod">
            <ac:chgData name="andrea ortiz" userId="69ca82dc97508766" providerId="LiveId" clId="{469E8A3B-EC46-AD41-B638-B65BE3363ABE}" dt="2025-05-06T23:54:50.775" v="205" actId="478"/>
            <ac:picMkLst>
              <pc:docMk/>
              <pc:sldMasterMk cId="457852932" sldId="2147483648"/>
              <pc:sldLayoutMk cId="2668366746" sldId="2147483652"/>
              <ac:picMk id="12" creationId="{1317CFC5-C60D-133C-326A-345C5969535C}"/>
            </ac:picMkLst>
          </pc:picChg>
          <pc:picChg chg="add mod">
            <ac:chgData name="andrea ortiz" userId="69ca82dc97508766" providerId="LiveId" clId="{469E8A3B-EC46-AD41-B638-B65BE3363ABE}" dt="2025-05-06T23:55:56.179" v="274" actId="29295"/>
            <ac:picMkLst>
              <pc:docMk/>
              <pc:sldMasterMk cId="457852932" sldId="2147483648"/>
              <pc:sldLayoutMk cId="2668366746" sldId="2147483652"/>
              <ac:picMk id="13" creationId="{91B9ED36-B185-A88D-571C-3CBFC1CF21B3}"/>
            </ac:picMkLst>
          </pc:picChg>
        </pc:sldLayoutChg>
        <pc:sldLayoutChg chg="addSp modSp setBg">
          <pc:chgData name="andrea ortiz" userId="69ca82dc97508766" providerId="LiveId" clId="{469E8A3B-EC46-AD41-B638-B65BE3363ABE}" dt="2025-05-07T00:57:23.231" v="561" actId="167"/>
          <pc:sldLayoutMkLst>
            <pc:docMk/>
            <pc:sldMasterMk cId="457852932" sldId="2147483648"/>
            <pc:sldLayoutMk cId="1753485265" sldId="2147483653"/>
          </pc:sldLayoutMkLst>
          <pc:spChg chg="add mod">
            <ac:chgData name="andrea ortiz" userId="69ca82dc97508766" providerId="LiveId" clId="{469E8A3B-EC46-AD41-B638-B65BE3363ABE}" dt="2025-05-07T00:55:35.983" v="557"/>
            <ac:spMkLst>
              <pc:docMk/>
              <pc:sldMasterMk cId="457852932" sldId="2147483648"/>
              <pc:sldLayoutMk cId="1753485265" sldId="2147483653"/>
              <ac:spMk id="7" creationId="{AF1179BA-952E-D0B0-FC07-9E7C3DE483BF}"/>
            </ac:spMkLst>
          </pc:spChg>
          <pc:picChg chg="add mod">
            <ac:chgData name="andrea ortiz" userId="69ca82dc97508766" providerId="LiveId" clId="{469E8A3B-EC46-AD41-B638-B65BE3363ABE}" dt="2025-05-07T00:57:23.231" v="561" actId="167"/>
            <ac:picMkLst>
              <pc:docMk/>
              <pc:sldMasterMk cId="457852932" sldId="2147483648"/>
              <pc:sldLayoutMk cId="1753485265" sldId="2147483653"/>
              <ac:picMk id="8" creationId="{EE9C7ADB-CD97-6F44-EE6F-1F8D9B6D1114}"/>
            </ac:picMkLst>
          </pc:picChg>
        </pc:sldLayoutChg>
        <pc:sldLayoutChg chg="addSp delSp modSp mod">
          <pc:chgData name="andrea ortiz" userId="69ca82dc97508766" providerId="LiveId" clId="{469E8A3B-EC46-AD41-B638-B65BE3363ABE}" dt="2025-05-07T00:18:26.145" v="371" actId="478"/>
          <pc:sldLayoutMkLst>
            <pc:docMk/>
            <pc:sldMasterMk cId="457852932" sldId="2147483648"/>
            <pc:sldLayoutMk cId="2199983763" sldId="2147483654"/>
          </pc:sldLayoutMkLst>
          <pc:spChg chg="mod">
            <ac:chgData name="andrea ortiz" userId="69ca82dc97508766" providerId="LiveId" clId="{469E8A3B-EC46-AD41-B638-B65BE3363ABE}" dt="2025-05-07T00:18:22.491" v="370"/>
            <ac:spMkLst>
              <pc:docMk/>
              <pc:sldMasterMk cId="457852932" sldId="2147483648"/>
              <pc:sldLayoutMk cId="2199983763" sldId="2147483654"/>
              <ac:spMk id="2" creationId="{689B8D25-C7B6-404A-4350-DE2ABA5C2268}"/>
            </ac:spMkLst>
          </pc:spChg>
          <pc:spChg chg="add del mod">
            <ac:chgData name="andrea ortiz" userId="69ca82dc97508766" providerId="LiveId" clId="{469E8A3B-EC46-AD41-B638-B65BE3363ABE}" dt="2025-05-07T00:18:14.695" v="369" actId="478"/>
            <ac:spMkLst>
              <pc:docMk/>
              <pc:sldMasterMk cId="457852932" sldId="2147483648"/>
              <pc:sldLayoutMk cId="2199983763" sldId="2147483654"/>
              <ac:spMk id="3" creationId="{3381EB44-C6BE-C441-E31B-E42E957BB1B3}"/>
            </ac:spMkLst>
          </pc:spChg>
          <pc:spChg chg="add del mod">
            <ac:chgData name="andrea ortiz" userId="69ca82dc97508766" providerId="LiveId" clId="{469E8A3B-EC46-AD41-B638-B65BE3363ABE}" dt="2025-05-07T00:18:26.145" v="371" actId="478"/>
            <ac:spMkLst>
              <pc:docMk/>
              <pc:sldMasterMk cId="457852932" sldId="2147483648"/>
              <pc:sldLayoutMk cId="2199983763" sldId="2147483654"/>
              <ac:spMk id="4" creationId="{95F29F10-A2CB-BD4A-DC23-2C3D52D01DCF}"/>
            </ac:spMkLst>
          </pc:spChg>
        </pc:sldLayoutChg>
        <pc:sldLayoutChg chg="addSp modSp setBg">
          <pc:chgData name="andrea ortiz" userId="69ca82dc97508766" providerId="LiveId" clId="{469E8A3B-EC46-AD41-B638-B65BE3363ABE}" dt="2025-05-07T01:01:19.080" v="564"/>
          <pc:sldLayoutMkLst>
            <pc:docMk/>
            <pc:sldMasterMk cId="457852932" sldId="2147483648"/>
            <pc:sldLayoutMk cId="2003270088" sldId="2147483655"/>
          </pc:sldLayoutMkLst>
          <pc:picChg chg="add mod">
            <ac:chgData name="andrea ortiz" userId="69ca82dc97508766" providerId="LiveId" clId="{469E8A3B-EC46-AD41-B638-B65BE3363ABE}" dt="2025-05-07T01:01:19.080" v="564"/>
            <ac:picMkLst>
              <pc:docMk/>
              <pc:sldMasterMk cId="457852932" sldId="2147483648"/>
              <pc:sldLayoutMk cId="2003270088" sldId="2147483655"/>
              <ac:picMk id="2" creationId="{F1BFF627-CDE1-21A1-53A5-F045A45F5C5B}"/>
            </ac:picMkLst>
          </pc:picChg>
        </pc:sldLayoutChg>
        <pc:sldLayoutChg chg="modSp mod">
          <pc:chgData name="andrea ortiz" userId="69ca82dc97508766" providerId="LiveId" clId="{469E8A3B-EC46-AD41-B638-B65BE3363ABE}" dt="2025-05-07T00:45:36.630" v="379" actId="14100"/>
          <pc:sldLayoutMkLst>
            <pc:docMk/>
            <pc:sldMasterMk cId="457852932" sldId="2147483648"/>
            <pc:sldLayoutMk cId="3929224497" sldId="2147483656"/>
          </pc:sldLayoutMkLst>
          <pc:spChg chg="mod">
            <ac:chgData name="andrea ortiz" userId="69ca82dc97508766" providerId="LiveId" clId="{469E8A3B-EC46-AD41-B638-B65BE3363ABE}" dt="2025-05-07T00:44:04.247" v="372"/>
            <ac:spMkLst>
              <pc:docMk/>
              <pc:sldMasterMk cId="457852932" sldId="2147483648"/>
              <pc:sldLayoutMk cId="3929224497" sldId="2147483656"/>
              <ac:spMk id="2" creationId="{61EDC558-FF07-ED38-3854-A237FD21564E}"/>
            </ac:spMkLst>
          </pc:spChg>
          <pc:spChg chg="mod">
            <ac:chgData name="andrea ortiz" userId="69ca82dc97508766" providerId="LiveId" clId="{469E8A3B-EC46-AD41-B638-B65BE3363ABE}" dt="2025-05-07T00:45:36.630" v="379" actId="14100"/>
            <ac:spMkLst>
              <pc:docMk/>
              <pc:sldMasterMk cId="457852932" sldId="2147483648"/>
              <pc:sldLayoutMk cId="3929224497" sldId="2147483656"/>
              <ac:spMk id="3" creationId="{60A1EEB6-1ABF-651B-021C-74347A56992B}"/>
            </ac:spMkLst>
          </pc:spChg>
          <pc:spChg chg="mod">
            <ac:chgData name="andrea ortiz" userId="69ca82dc97508766" providerId="LiveId" clId="{469E8A3B-EC46-AD41-B638-B65BE3363ABE}" dt="2025-05-07T00:44:21.083" v="373"/>
            <ac:spMkLst>
              <pc:docMk/>
              <pc:sldMasterMk cId="457852932" sldId="2147483648"/>
              <pc:sldLayoutMk cId="3929224497" sldId="2147483656"/>
              <ac:spMk id="4" creationId="{E6A7ED81-D9E6-1C56-BB0B-068686C64C80}"/>
            </ac:spMkLst>
          </pc:spChg>
        </pc:sldLayoutChg>
        <pc:sldLayoutChg chg="addSp delSp modSp mod">
          <pc:chgData name="andrea ortiz" userId="69ca82dc97508766" providerId="LiveId" clId="{469E8A3B-EC46-AD41-B638-B65BE3363ABE}" dt="2025-05-07T01:07:31.487" v="616" actId="404"/>
          <pc:sldLayoutMkLst>
            <pc:docMk/>
            <pc:sldMasterMk cId="457852932" sldId="2147483648"/>
            <pc:sldLayoutMk cId="4143031682" sldId="2147483657"/>
          </pc:sldLayoutMkLst>
          <pc:spChg chg="mod">
            <ac:chgData name="andrea ortiz" userId="69ca82dc97508766" providerId="LiveId" clId="{469E8A3B-EC46-AD41-B638-B65BE3363ABE}" dt="2025-05-07T01:06:39.444" v="608" actId="14100"/>
            <ac:spMkLst>
              <pc:docMk/>
              <pc:sldMasterMk cId="457852932" sldId="2147483648"/>
              <pc:sldLayoutMk cId="4143031682" sldId="2147483657"/>
              <ac:spMk id="2" creationId="{753FCC28-AD55-6AE6-335C-A08EA27C3582}"/>
            </ac:spMkLst>
          </pc:spChg>
          <pc:spChg chg="mod">
            <ac:chgData name="andrea ortiz" userId="69ca82dc97508766" providerId="LiveId" clId="{469E8A3B-EC46-AD41-B638-B65BE3363ABE}" dt="2025-05-07T01:07:31.487" v="616" actId="404"/>
            <ac:spMkLst>
              <pc:docMk/>
              <pc:sldMasterMk cId="457852932" sldId="2147483648"/>
              <pc:sldLayoutMk cId="4143031682" sldId="2147483657"/>
              <ac:spMk id="3" creationId="{F7B26221-EE47-466D-C552-26AD3FBDFB49}"/>
            </ac:spMkLst>
          </pc:spChg>
          <pc:spChg chg="del">
            <ac:chgData name="andrea ortiz" userId="69ca82dc97508766" providerId="LiveId" clId="{469E8A3B-EC46-AD41-B638-B65BE3363ABE}" dt="2025-05-07T01:05:39.933" v="595" actId="478"/>
            <ac:spMkLst>
              <pc:docMk/>
              <pc:sldMasterMk cId="457852932" sldId="2147483648"/>
              <pc:sldLayoutMk cId="4143031682" sldId="2147483657"/>
              <ac:spMk id="4" creationId="{A892EF83-86AF-B563-CBA2-23C05AB53586}"/>
            </ac:spMkLst>
          </pc:spChg>
          <pc:spChg chg="add mod">
            <ac:chgData name="andrea ortiz" userId="69ca82dc97508766" providerId="LiveId" clId="{469E8A3B-EC46-AD41-B638-B65BE3363ABE}" dt="2025-05-07T01:06:36.928" v="607" actId="14100"/>
            <ac:spMkLst>
              <pc:docMk/>
              <pc:sldMasterMk cId="457852932" sldId="2147483648"/>
              <pc:sldLayoutMk cId="4143031682" sldId="2147483657"/>
              <ac:spMk id="5" creationId="{5125FDE9-1784-7819-3AF1-6FA13C1C55D9}"/>
            </ac:spMkLst>
          </pc:spChg>
          <pc:spChg chg="mod">
            <ac:chgData name="andrea ortiz" userId="69ca82dc97508766" providerId="LiveId" clId="{469E8A3B-EC46-AD41-B638-B65BE3363ABE}" dt="2025-05-07T01:06:28.497" v="605" actId="14100"/>
            <ac:spMkLst>
              <pc:docMk/>
              <pc:sldMasterMk cId="457852932" sldId="2147483648"/>
              <pc:sldLayoutMk cId="4143031682" sldId="2147483657"/>
              <ac:spMk id="8" creationId="{7337E295-2988-9D5E-6DBF-3FBECA7B7182}"/>
            </ac:spMkLst>
          </pc:spChg>
          <pc:picChg chg="mod">
            <ac:chgData name="andrea ortiz" userId="69ca82dc97508766" providerId="LiveId" clId="{469E8A3B-EC46-AD41-B638-B65BE3363ABE}" dt="2025-05-07T01:07:05.413" v="609" actId="1076"/>
            <ac:picMkLst>
              <pc:docMk/>
              <pc:sldMasterMk cId="457852932" sldId="2147483648"/>
              <pc:sldLayoutMk cId="4143031682" sldId="2147483657"/>
              <ac:picMk id="9" creationId="{4AA9352F-DC09-AF92-5A36-98977274C85B}"/>
            </ac:picMkLst>
          </pc:picChg>
        </pc:sldLayoutChg>
        <pc:sldLayoutChg chg="addSp delSp modSp mod">
          <pc:chgData name="andrea ortiz" userId="69ca82dc97508766" providerId="LiveId" clId="{469E8A3B-EC46-AD41-B638-B65BE3363ABE}" dt="2025-05-07T00:53:15.403" v="452"/>
          <pc:sldLayoutMkLst>
            <pc:docMk/>
            <pc:sldMasterMk cId="457852932" sldId="2147483648"/>
            <pc:sldLayoutMk cId="3211853826" sldId="2147483660"/>
          </pc:sldLayoutMkLst>
          <pc:spChg chg="del">
            <ac:chgData name="andrea ortiz" userId="69ca82dc97508766" providerId="LiveId" clId="{469E8A3B-EC46-AD41-B638-B65BE3363ABE}" dt="2025-05-07T00:53:14.828" v="451" actId="478"/>
            <ac:spMkLst>
              <pc:docMk/>
              <pc:sldMasterMk cId="457852932" sldId="2147483648"/>
              <pc:sldLayoutMk cId="3211853826" sldId="2147483660"/>
              <ac:spMk id="2" creationId="{B4F9057B-7EC4-4BDA-1BDF-7AB04622490B}"/>
            </ac:spMkLst>
          </pc:spChg>
          <pc:spChg chg="del">
            <ac:chgData name="andrea ortiz" userId="69ca82dc97508766" providerId="LiveId" clId="{469E8A3B-EC46-AD41-B638-B65BE3363ABE}" dt="2025-05-07T00:53:14.828" v="451" actId="478"/>
            <ac:spMkLst>
              <pc:docMk/>
              <pc:sldMasterMk cId="457852932" sldId="2147483648"/>
              <pc:sldLayoutMk cId="3211853826" sldId="2147483660"/>
              <ac:spMk id="3" creationId="{5FC182A1-B11B-67F6-AE33-C0781E2B985B}"/>
            </ac:spMkLst>
          </pc:spChg>
          <pc:spChg chg="add mod">
            <ac:chgData name="andrea ortiz" userId="69ca82dc97508766" providerId="LiveId" clId="{469E8A3B-EC46-AD41-B638-B65BE3363ABE}" dt="2025-05-07T00:53:15.403" v="452"/>
            <ac:spMkLst>
              <pc:docMk/>
              <pc:sldMasterMk cId="457852932" sldId="2147483648"/>
              <pc:sldLayoutMk cId="3211853826" sldId="2147483660"/>
              <ac:spMk id="4" creationId="{A06020A7-DEC1-F05F-B647-F9468BD92102}"/>
            </ac:spMkLst>
          </pc:spChg>
          <pc:spChg chg="add mod">
            <ac:chgData name="andrea ortiz" userId="69ca82dc97508766" providerId="LiveId" clId="{469E8A3B-EC46-AD41-B638-B65BE3363ABE}" dt="2025-05-07T00:53:15.403" v="452"/>
            <ac:spMkLst>
              <pc:docMk/>
              <pc:sldMasterMk cId="457852932" sldId="2147483648"/>
              <pc:sldLayoutMk cId="3211853826" sldId="2147483660"/>
              <ac:spMk id="6" creationId="{9863BC42-5924-8348-3795-401217F17DDD}"/>
            </ac:spMkLst>
          </pc:spChg>
        </pc:sldLayoutChg>
        <pc:sldLayoutChg chg="addSp delSp modSp add mod modTransition">
          <pc:chgData name="andrea ortiz" userId="69ca82dc97508766" providerId="LiveId" clId="{469E8A3B-EC46-AD41-B638-B65BE3363ABE}" dt="2025-05-07T01:04:12.062" v="589" actId="207"/>
          <pc:sldLayoutMkLst>
            <pc:docMk/>
            <pc:sldMasterMk cId="457852932" sldId="2147483648"/>
            <pc:sldLayoutMk cId="1683527509" sldId="2147483662"/>
          </pc:sldLayoutMkLst>
          <pc:spChg chg="mod">
            <ac:chgData name="andrea ortiz" userId="69ca82dc97508766" providerId="LiveId" clId="{469E8A3B-EC46-AD41-B638-B65BE3363ABE}" dt="2025-05-07T01:04:12.062" v="589" actId="207"/>
            <ac:spMkLst>
              <pc:docMk/>
              <pc:sldMasterMk cId="457852932" sldId="2147483648"/>
              <pc:sldLayoutMk cId="1683527509" sldId="2147483662"/>
              <ac:spMk id="2" creationId="{753FCC28-AD55-6AE6-335C-A08EA27C3582}"/>
            </ac:spMkLst>
          </pc:spChg>
          <pc:spChg chg="mod">
            <ac:chgData name="andrea ortiz" userId="69ca82dc97508766" providerId="LiveId" clId="{469E8A3B-EC46-AD41-B638-B65BE3363ABE}" dt="2025-05-07T01:03:52.532" v="587" actId="207"/>
            <ac:spMkLst>
              <pc:docMk/>
              <pc:sldMasterMk cId="457852932" sldId="2147483648"/>
              <pc:sldLayoutMk cId="1683527509" sldId="2147483662"/>
              <ac:spMk id="3" creationId="{F7B26221-EE47-466D-C552-26AD3FBDFB49}"/>
            </ac:spMkLst>
          </pc:spChg>
          <pc:spChg chg="del">
            <ac:chgData name="andrea ortiz" userId="69ca82dc97508766" providerId="LiveId" clId="{469E8A3B-EC46-AD41-B638-B65BE3363ABE}" dt="2025-05-07T00:08:57.337" v="284" actId="478"/>
            <ac:spMkLst>
              <pc:docMk/>
              <pc:sldMasterMk cId="457852932" sldId="2147483648"/>
              <pc:sldLayoutMk cId="1683527509" sldId="2147483662"/>
              <ac:spMk id="4" creationId="{A892EF83-86AF-B563-CBA2-23C05AB53586}"/>
            </ac:spMkLst>
          </pc:spChg>
          <pc:spChg chg="del">
            <ac:chgData name="andrea ortiz" userId="69ca82dc97508766" providerId="LiveId" clId="{469E8A3B-EC46-AD41-B638-B65BE3363ABE}" dt="2025-05-07T00:08:49.420" v="281" actId="478"/>
            <ac:spMkLst>
              <pc:docMk/>
              <pc:sldMasterMk cId="457852932" sldId="2147483648"/>
              <pc:sldLayoutMk cId="1683527509" sldId="2147483662"/>
              <ac:spMk id="8" creationId="{7337E295-2988-9D5E-6DBF-3FBECA7B7182}"/>
            </ac:spMkLst>
          </pc:spChg>
          <pc:picChg chg="add mod">
            <ac:chgData name="andrea ortiz" userId="69ca82dc97508766" providerId="LiveId" clId="{469E8A3B-EC46-AD41-B638-B65BE3363ABE}" dt="2025-05-07T01:01:25.125" v="565"/>
            <ac:picMkLst>
              <pc:docMk/>
              <pc:sldMasterMk cId="457852932" sldId="2147483648"/>
              <pc:sldLayoutMk cId="1683527509" sldId="2147483662"/>
              <ac:picMk id="5" creationId="{12537E68-B94D-C3B9-BCA4-7560E3DC39BC}"/>
            </ac:picMkLst>
          </pc:picChg>
        </pc:sldLayoutChg>
        <pc:sldLayoutChg chg="addSp delSp modSp add mod modTransition">
          <pc:chgData name="andrea ortiz" userId="69ca82dc97508766" providerId="LiveId" clId="{469E8A3B-EC46-AD41-B638-B65BE3363ABE}" dt="2025-05-07T00:51:49.107" v="425" actId="2711"/>
          <pc:sldLayoutMkLst>
            <pc:docMk/>
            <pc:sldMasterMk cId="457852932" sldId="2147483648"/>
            <pc:sldLayoutMk cId="3394304151" sldId="2147483663"/>
          </pc:sldLayoutMkLst>
          <pc:spChg chg="mod">
            <ac:chgData name="andrea ortiz" userId="69ca82dc97508766" providerId="LiveId" clId="{469E8A3B-EC46-AD41-B638-B65BE3363ABE}" dt="2025-05-07T00:51:49.107" v="425" actId="2711"/>
            <ac:spMkLst>
              <pc:docMk/>
              <pc:sldMasterMk cId="457852932" sldId="2147483648"/>
              <pc:sldLayoutMk cId="3394304151" sldId="2147483663"/>
              <ac:spMk id="2" creationId="{8D54C1D2-F994-6496-FE67-F25C15914C11}"/>
            </ac:spMkLst>
          </pc:spChg>
          <pc:spChg chg="mod">
            <ac:chgData name="andrea ortiz" userId="69ca82dc97508766" providerId="LiveId" clId="{469E8A3B-EC46-AD41-B638-B65BE3363ABE}" dt="2025-05-07T00:16:20.679" v="365" actId="20577"/>
            <ac:spMkLst>
              <pc:docMk/>
              <pc:sldMasterMk cId="457852932" sldId="2147483648"/>
              <pc:sldLayoutMk cId="3394304151" sldId="2147483663"/>
              <ac:spMk id="3" creationId="{559445A7-1FD3-B9F3-9D82-36833FF55D28}"/>
            </ac:spMkLst>
          </pc:spChg>
          <pc:spChg chg="add mod">
            <ac:chgData name="andrea ortiz" userId="69ca82dc97508766" providerId="LiveId" clId="{469E8A3B-EC46-AD41-B638-B65BE3363ABE}" dt="2025-05-07T00:11:36.254" v="293" actId="14100"/>
            <ac:spMkLst>
              <pc:docMk/>
              <pc:sldMasterMk cId="457852932" sldId="2147483648"/>
              <pc:sldLayoutMk cId="3394304151" sldId="2147483663"/>
              <ac:spMk id="4" creationId="{DF4CCBBA-E51B-50EF-648D-986456513948}"/>
            </ac:spMkLst>
          </pc:spChg>
          <pc:picChg chg="del">
            <ac:chgData name="andrea ortiz" userId="69ca82dc97508766" providerId="LiveId" clId="{469E8A3B-EC46-AD41-B638-B65BE3363ABE}" dt="2025-05-07T00:10:59.810" v="288" actId="478"/>
            <ac:picMkLst>
              <pc:docMk/>
              <pc:sldMasterMk cId="457852932" sldId="2147483648"/>
              <pc:sldLayoutMk cId="3394304151" sldId="2147483663"/>
              <ac:picMk id="8" creationId="{545A2370-E22B-0F19-AE16-ADE570944659}"/>
            </ac:picMkLst>
          </pc:picChg>
        </pc:sldLayoutChg>
        <pc:sldLayoutChg chg="delSp modSp add mod modTransition">
          <pc:chgData name="andrea ortiz" userId="69ca82dc97508766" providerId="LiveId" clId="{469E8A3B-EC46-AD41-B638-B65BE3363ABE}" dt="2025-05-07T01:04:03.426" v="588" actId="207"/>
          <pc:sldLayoutMkLst>
            <pc:docMk/>
            <pc:sldMasterMk cId="457852932" sldId="2147483648"/>
            <pc:sldLayoutMk cId="3862352935" sldId="2147483664"/>
          </pc:sldLayoutMkLst>
          <pc:spChg chg="del">
            <ac:chgData name="andrea ortiz" userId="69ca82dc97508766" providerId="LiveId" clId="{469E8A3B-EC46-AD41-B638-B65BE3363ABE}" dt="2025-05-07T01:02:50.405" v="575" actId="478"/>
            <ac:spMkLst>
              <pc:docMk/>
              <pc:sldMasterMk cId="457852932" sldId="2147483648"/>
              <pc:sldLayoutMk cId="3862352935" sldId="2147483664"/>
              <ac:spMk id="2" creationId="{753FCC28-AD55-6AE6-335C-A08EA27C3582}"/>
            </ac:spMkLst>
          </pc:spChg>
          <pc:spChg chg="mod">
            <ac:chgData name="andrea ortiz" userId="69ca82dc97508766" providerId="LiveId" clId="{469E8A3B-EC46-AD41-B638-B65BE3363ABE}" dt="2025-05-07T01:04:03.426" v="588" actId="207"/>
            <ac:spMkLst>
              <pc:docMk/>
              <pc:sldMasterMk cId="457852932" sldId="2147483648"/>
              <pc:sldLayoutMk cId="3862352935" sldId="2147483664"/>
              <ac:spMk id="3" creationId="{F7B26221-EE47-466D-C552-26AD3FBDFB49}"/>
            </ac:spMkLst>
          </pc:spChg>
          <pc:picChg chg="mod">
            <ac:chgData name="andrea ortiz" userId="69ca82dc97508766" providerId="LiveId" clId="{469E8A3B-EC46-AD41-B638-B65BE3363ABE}" dt="2025-05-07T01:02:56.249" v="576" actId="1076"/>
            <ac:picMkLst>
              <pc:docMk/>
              <pc:sldMasterMk cId="457852932" sldId="2147483648"/>
              <pc:sldLayoutMk cId="3862352935" sldId="2147483664"/>
              <ac:picMk id="5" creationId="{12537E68-B94D-C3B9-BCA4-7560E3DC39BC}"/>
            </ac:picMkLst>
          </pc:picChg>
        </pc:sldLayoutChg>
        <pc:sldLayoutChg chg="addSp delSp modSp add mod modTransition">
          <pc:chgData name="andrea ortiz" userId="69ca82dc97508766" providerId="LiveId" clId="{469E8A3B-EC46-AD41-B638-B65BE3363ABE}" dt="2025-05-07T01:11:56.709" v="636" actId="14100"/>
          <pc:sldLayoutMkLst>
            <pc:docMk/>
            <pc:sldMasterMk cId="457852932" sldId="2147483648"/>
            <pc:sldLayoutMk cId="2637398947" sldId="2147483665"/>
          </pc:sldLayoutMkLst>
          <pc:spChg chg="mod">
            <ac:chgData name="andrea ortiz" userId="69ca82dc97508766" providerId="LiveId" clId="{469E8A3B-EC46-AD41-B638-B65BE3363ABE}" dt="2025-05-07T01:11:45.248" v="634" actId="14100"/>
            <ac:spMkLst>
              <pc:docMk/>
              <pc:sldMasterMk cId="457852932" sldId="2147483648"/>
              <pc:sldLayoutMk cId="2637398947" sldId="2147483665"/>
              <ac:spMk id="2" creationId="{753FCC28-AD55-6AE6-335C-A08EA27C3582}"/>
            </ac:spMkLst>
          </pc:spChg>
          <pc:spChg chg="mod">
            <ac:chgData name="andrea ortiz" userId="69ca82dc97508766" providerId="LiveId" clId="{469E8A3B-EC46-AD41-B638-B65BE3363ABE}" dt="2025-05-07T01:11:56.709" v="636" actId="14100"/>
            <ac:spMkLst>
              <pc:docMk/>
              <pc:sldMasterMk cId="457852932" sldId="2147483648"/>
              <pc:sldLayoutMk cId="2637398947" sldId="2147483665"/>
              <ac:spMk id="3" creationId="{F7B26221-EE47-466D-C552-26AD3FBDFB49}"/>
            </ac:spMkLst>
          </pc:spChg>
          <pc:spChg chg="mod">
            <ac:chgData name="andrea ortiz" userId="69ca82dc97508766" providerId="LiveId" clId="{469E8A3B-EC46-AD41-B638-B65BE3363ABE}" dt="2025-05-07T01:11:49.778" v="635" actId="14100"/>
            <ac:spMkLst>
              <pc:docMk/>
              <pc:sldMasterMk cId="457852932" sldId="2147483648"/>
              <pc:sldLayoutMk cId="2637398947" sldId="2147483665"/>
              <ac:spMk id="5" creationId="{5125FDE9-1784-7819-3AF1-6FA13C1C55D9}"/>
            </ac:spMkLst>
          </pc:spChg>
          <pc:spChg chg="mod">
            <ac:chgData name="andrea ortiz" userId="69ca82dc97508766" providerId="LiveId" clId="{469E8A3B-EC46-AD41-B638-B65BE3363ABE}" dt="2025-05-07T01:10:02.624" v="619" actId="207"/>
            <ac:spMkLst>
              <pc:docMk/>
              <pc:sldMasterMk cId="457852932" sldId="2147483648"/>
              <pc:sldLayoutMk cId="2637398947" sldId="2147483665"/>
              <ac:spMk id="8" creationId="{7337E295-2988-9D5E-6DBF-3FBECA7B7182}"/>
            </ac:spMkLst>
          </pc:spChg>
          <pc:picChg chg="add mod">
            <ac:chgData name="andrea ortiz" userId="69ca82dc97508766" providerId="LiveId" clId="{469E8A3B-EC46-AD41-B638-B65BE3363ABE}" dt="2025-05-07T01:11:30.459" v="631" actId="1076"/>
            <ac:picMkLst>
              <pc:docMk/>
              <pc:sldMasterMk cId="457852932" sldId="2147483648"/>
              <pc:sldLayoutMk cId="2637398947" sldId="2147483665"/>
              <ac:picMk id="4" creationId="{98E934B0-48C8-D1F3-1C03-07966629FA65}"/>
            </ac:picMkLst>
          </pc:picChg>
          <pc:picChg chg="del">
            <ac:chgData name="andrea ortiz" userId="69ca82dc97508766" providerId="LiveId" clId="{469E8A3B-EC46-AD41-B638-B65BE3363ABE}" dt="2025-05-07T01:09:55.231" v="618" actId="478"/>
            <ac:picMkLst>
              <pc:docMk/>
              <pc:sldMasterMk cId="457852932" sldId="2147483648"/>
              <pc:sldLayoutMk cId="2637398947" sldId="2147483665"/>
              <ac:picMk id="9" creationId="{4AA9352F-DC09-AF92-5A36-98977274C85B}"/>
            </ac:picMkLst>
          </pc:picChg>
        </pc:sldLayoutChg>
      </pc:sldMasterChg>
    </pc:docChg>
  </pc:docChgLst>
  <pc:docChgLst>
    <pc:chgData name="César Rovelo" userId="77d30467ca838fd5" providerId="LiveId" clId="{1717679A-4F62-40A9-B6F6-742C6F49D7FF}"/>
    <pc:docChg chg="custSel addSld delSld modSld">
      <pc:chgData name="César Rovelo" userId="77d30467ca838fd5" providerId="LiveId" clId="{1717679A-4F62-40A9-B6F6-742C6F49D7FF}" dt="2025-05-02T16:54:11.936" v="76" actId="700"/>
      <pc:docMkLst>
        <pc:docMk/>
      </pc:docMkLst>
      <pc:sldChg chg="del">
        <pc:chgData name="César Rovelo" userId="77d30467ca838fd5" providerId="LiveId" clId="{1717679A-4F62-40A9-B6F6-742C6F49D7FF}" dt="2025-05-02T16:53:10.380" v="0" actId="47"/>
        <pc:sldMkLst>
          <pc:docMk/>
          <pc:sldMk cId="931520777" sldId="257"/>
        </pc:sldMkLst>
      </pc:sldChg>
      <pc:sldChg chg="addSp delSp modSp new mod modClrScheme chgLayout">
        <pc:chgData name="César Rovelo" userId="77d30467ca838fd5" providerId="LiveId" clId="{1717679A-4F62-40A9-B6F6-742C6F49D7FF}" dt="2025-05-02T16:53:48.250" v="70" actId="700"/>
        <pc:sldMkLst>
          <pc:docMk/>
          <pc:sldMk cId="2731224982" sldId="259"/>
        </pc:sldMkLst>
        <pc:spChg chg="add mod ord">
          <ac:chgData name="César Rovelo" userId="77d30467ca838fd5" providerId="LiveId" clId="{1717679A-4F62-40A9-B6F6-742C6F49D7FF}" dt="2025-05-02T16:53:48.250" v="70" actId="700"/>
          <ac:spMkLst>
            <pc:docMk/>
            <pc:sldMk cId="2731224982" sldId="259"/>
            <ac:spMk id="4" creationId="{DACF679E-11F7-DA06-670E-014B09CB7507}"/>
          </ac:spMkLst>
        </pc:spChg>
        <pc:spChg chg="add mod ord">
          <ac:chgData name="César Rovelo" userId="77d30467ca838fd5" providerId="LiveId" clId="{1717679A-4F62-40A9-B6F6-742C6F49D7FF}" dt="2025-05-02T16:53:48.250" v="70" actId="700"/>
          <ac:spMkLst>
            <pc:docMk/>
            <pc:sldMk cId="2731224982" sldId="259"/>
            <ac:spMk id="5" creationId="{33B145EE-FEEC-9D67-F53E-C666F3CC1CC1}"/>
          </ac:spMkLst>
        </pc:spChg>
      </pc:sldChg>
      <pc:sldChg chg="del">
        <pc:chgData name="César Rovelo" userId="77d30467ca838fd5" providerId="LiveId" clId="{1717679A-4F62-40A9-B6F6-742C6F49D7FF}" dt="2025-05-02T16:53:11.067" v="1" actId="47"/>
        <pc:sldMkLst>
          <pc:docMk/>
          <pc:sldMk cId="2780084954" sldId="259"/>
        </pc:sldMkLst>
      </pc:sldChg>
      <pc:sldChg chg="addSp delSp modSp new mod modClrScheme chgLayout">
        <pc:chgData name="César Rovelo" userId="77d30467ca838fd5" providerId="LiveId" clId="{1717679A-4F62-40A9-B6F6-742C6F49D7FF}" dt="2025-05-02T16:53:55.289" v="72" actId="700"/>
        <pc:sldMkLst>
          <pc:docMk/>
          <pc:sldMk cId="3037850669" sldId="260"/>
        </pc:sldMkLst>
        <pc:spChg chg="add mod ord">
          <ac:chgData name="César Rovelo" userId="77d30467ca838fd5" providerId="LiveId" clId="{1717679A-4F62-40A9-B6F6-742C6F49D7FF}" dt="2025-05-02T16:53:55.289" v="72" actId="700"/>
          <ac:spMkLst>
            <pc:docMk/>
            <pc:sldMk cId="3037850669" sldId="260"/>
            <ac:spMk id="4" creationId="{4C798C17-58EC-0F69-A8BE-6DE324A3980D}"/>
          </ac:spMkLst>
        </pc:spChg>
        <pc:spChg chg="add mod ord">
          <ac:chgData name="César Rovelo" userId="77d30467ca838fd5" providerId="LiveId" clId="{1717679A-4F62-40A9-B6F6-742C6F49D7FF}" dt="2025-05-02T16:53:55.289" v="72" actId="700"/>
          <ac:spMkLst>
            <pc:docMk/>
            <pc:sldMk cId="3037850669" sldId="260"/>
            <ac:spMk id="5" creationId="{976AE49B-C9D2-3E02-6F58-0FFB7171F28E}"/>
          </ac:spMkLst>
        </pc:spChg>
      </pc:sldChg>
      <pc:sldChg chg="del">
        <pc:chgData name="César Rovelo" userId="77d30467ca838fd5" providerId="LiveId" clId="{1717679A-4F62-40A9-B6F6-742C6F49D7FF}" dt="2025-05-02T16:53:11.899" v="3" actId="47"/>
        <pc:sldMkLst>
          <pc:docMk/>
          <pc:sldMk cId="3792828905" sldId="260"/>
        </pc:sldMkLst>
      </pc:sldChg>
      <pc:sldChg chg="del">
        <pc:chgData name="César Rovelo" userId="77d30467ca838fd5" providerId="LiveId" clId="{1717679A-4F62-40A9-B6F6-742C6F49D7FF}" dt="2025-05-02T16:53:12.233" v="4" actId="47"/>
        <pc:sldMkLst>
          <pc:docMk/>
          <pc:sldMk cId="2155814499" sldId="261"/>
        </pc:sldMkLst>
      </pc:sldChg>
      <pc:sldChg chg="addSp delSp modSp new mod modClrScheme chgLayout">
        <pc:chgData name="César Rovelo" userId="77d30467ca838fd5" providerId="LiveId" clId="{1717679A-4F62-40A9-B6F6-742C6F49D7FF}" dt="2025-05-02T16:53:59.924" v="74" actId="700"/>
        <pc:sldMkLst>
          <pc:docMk/>
          <pc:sldMk cId="3620397627" sldId="261"/>
        </pc:sldMkLst>
      </pc:sldChg>
      <pc:sldChg chg="del">
        <pc:chgData name="César Rovelo" userId="77d30467ca838fd5" providerId="LiveId" clId="{1717679A-4F62-40A9-B6F6-742C6F49D7FF}" dt="2025-05-02T16:53:12.694" v="5" actId="47"/>
        <pc:sldMkLst>
          <pc:docMk/>
          <pc:sldMk cId="493063996" sldId="262"/>
        </pc:sldMkLst>
      </pc:sldChg>
      <pc:sldChg chg="delSp new mod modClrScheme chgLayout">
        <pc:chgData name="César Rovelo" userId="77d30467ca838fd5" providerId="LiveId" clId="{1717679A-4F62-40A9-B6F6-742C6F49D7FF}" dt="2025-05-02T16:54:11.936" v="76" actId="700"/>
        <pc:sldMkLst>
          <pc:docMk/>
          <pc:sldMk cId="2020012238" sldId="262"/>
        </pc:sldMkLst>
      </pc:sldChg>
      <pc:sldChg chg="del">
        <pc:chgData name="César Rovelo" userId="77d30467ca838fd5" providerId="LiveId" clId="{1717679A-4F62-40A9-B6F6-742C6F49D7FF}" dt="2025-05-02T16:53:13.144" v="6" actId="47"/>
        <pc:sldMkLst>
          <pc:docMk/>
          <pc:sldMk cId="726440389" sldId="263"/>
        </pc:sldMkLst>
      </pc:sldChg>
      <pc:sldChg chg="del">
        <pc:chgData name="César Rovelo" userId="77d30467ca838fd5" providerId="LiveId" clId="{1717679A-4F62-40A9-B6F6-742C6F49D7FF}" dt="2025-05-02T16:53:11.527" v="2" actId="47"/>
        <pc:sldMkLst>
          <pc:docMk/>
          <pc:sldMk cId="697449196" sldId="264"/>
        </pc:sldMkLst>
      </pc:sldChg>
      <pc:sldChg chg="del">
        <pc:chgData name="César Rovelo" userId="77d30467ca838fd5" providerId="LiveId" clId="{1717679A-4F62-40A9-B6F6-742C6F49D7FF}" dt="2025-05-02T16:53:13.587" v="7" actId="47"/>
        <pc:sldMkLst>
          <pc:docMk/>
          <pc:sldMk cId="3017463540" sldId="265"/>
        </pc:sldMkLst>
      </pc:sldChg>
    </pc:docChg>
  </pc:docChgLst>
  <pc:docChgLst>
    <pc:chgData name="andrea ortiz" userId="69ca82dc97508766" providerId="Windows Live" clId="Web-{68BEB1A1-0DAC-0264-8078-612F2CA7BEF7}"/>
    <pc:docChg chg="addSld">
      <pc:chgData name="andrea ortiz" userId="69ca82dc97508766" providerId="Windows Live" clId="Web-{68BEB1A1-0DAC-0264-8078-612F2CA7BEF7}" dt="2025-05-06T23:09:55.747" v="0"/>
      <pc:docMkLst>
        <pc:docMk/>
      </pc:docMkLst>
      <pc:sldChg chg="new">
        <pc:chgData name="andrea ortiz" userId="69ca82dc97508766" providerId="Windows Live" clId="Web-{68BEB1A1-0DAC-0264-8078-612F2CA7BEF7}" dt="2025-05-06T23:09:55.747" v="0"/>
        <pc:sldMkLst>
          <pc:docMk/>
          <pc:sldMk cId="989046021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A703D-4653-473F-A9DD-8B0A59412858}" type="datetimeFigureOut">
              <a:rPr lang="es-MX" smtClean="0"/>
              <a:t>06/05/25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7E0DA-C066-4ED4-927C-CF2555B0D9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6004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FA59636-F102-ECBC-03DE-F537BE86A6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n 7" descr="Patrón de fondo&#10;&#10;El contenido generado por IA puede ser incorrecto.">
            <a:extLst>
              <a:ext uri="{FF2B5EF4-FFF2-40B4-BE49-F238E27FC236}">
                <a16:creationId xmlns:a16="http://schemas.microsoft.com/office/drawing/2014/main" id="{545A2370-E22B-0F19-AE16-ADE57094465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9"/>
          <a:stretch/>
        </p:blipFill>
        <p:spPr>
          <a:xfrm>
            <a:off x="0" y="0"/>
            <a:ext cx="4810125" cy="686448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5453D9F-2F8C-4ABE-8DF1-F89AC0417C7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850" y="664738"/>
            <a:ext cx="5637428" cy="503205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4EA4C34B-50E6-166D-A0C1-C53D321FB55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6850" y="2008188"/>
            <a:ext cx="5738153" cy="2358072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Escribe el título de la presentación</a:t>
            </a:r>
            <a:endParaRPr lang="es-MX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A8891D53-8BB7-1BD6-6692-97632AD8058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76850" y="4487863"/>
            <a:ext cx="5738153" cy="1758192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solidFill>
                  <a:srgbClr val="C45620"/>
                </a:solidFill>
                <a:latin typeface="Ingra SemiBol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Escribe un subtítulo (opcional)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67218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279A1548-8B94-1956-5501-B369DA5D2043}"/>
              </a:ext>
            </a:extLst>
          </p:cNvPr>
          <p:cNvSpPr/>
          <p:nvPr userDrawn="1"/>
        </p:nvSpPr>
        <p:spPr>
          <a:xfrm>
            <a:off x="0" y="0"/>
            <a:ext cx="501015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1EDC558-FF07-ED38-3854-A237FD215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076325"/>
            <a:ext cx="3551237" cy="1600200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s-MX" dirty="0"/>
              <a:t>Haz clic para agregar un encabezado a la diapositiva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A1EEB6-1ABF-651B-021C-74347A56992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34024" y="1423986"/>
            <a:ext cx="6115051" cy="4976813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dirty="0"/>
              <a:t>Haz clic para agregar texto o selecciona una opción para agregar otro tipo de contenido</a:t>
            </a:r>
            <a:endParaRPr lang="es-419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6A7ED81-D9E6-1C56-BB0B-068686C64C8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166268"/>
            <a:ext cx="3551237" cy="2439988"/>
          </a:xfrm>
        </p:spPr>
        <p:txBody>
          <a:bodyPr/>
          <a:lstStyle>
            <a:lvl1pPr marL="0" indent="0">
              <a:buNone/>
              <a:defRPr sz="1600">
                <a:solidFill>
                  <a:srgbClr val="C45620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 dirty="0"/>
              <a:t>Haz clic para agregar texto</a:t>
            </a:r>
            <a:endParaRPr lang="es-419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97650BA-4F4F-6137-5327-24F6328677E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457200"/>
            <a:ext cx="3809997" cy="3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24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279A1548-8B94-1956-5501-B369DA5D2043}"/>
              </a:ext>
            </a:extLst>
          </p:cNvPr>
          <p:cNvSpPr/>
          <p:nvPr userDrawn="1"/>
        </p:nvSpPr>
        <p:spPr>
          <a:xfrm>
            <a:off x="0" y="0"/>
            <a:ext cx="501015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1EDC558-FF07-ED38-3854-A237FD215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76325"/>
            <a:ext cx="3551237" cy="1600200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A1EEB6-1ABF-651B-021C-74347A569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4024" y="1423986"/>
            <a:ext cx="6115051" cy="4976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6A7ED81-D9E6-1C56-BB0B-068686C64C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66268"/>
            <a:ext cx="3551237" cy="24399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97650BA-4F4F-6137-5327-24F6328677E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457200"/>
            <a:ext cx="3809997" cy="3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427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7337E295-2988-9D5E-6DBF-3FBECA7B7182}"/>
              </a:ext>
            </a:extLst>
          </p:cNvPr>
          <p:cNvSpPr/>
          <p:nvPr userDrawn="1"/>
        </p:nvSpPr>
        <p:spPr>
          <a:xfrm>
            <a:off x="0" y="0"/>
            <a:ext cx="501015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53FCC28-AD55-6AE6-335C-A08EA27C35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933450"/>
            <a:ext cx="3714752" cy="1600200"/>
          </a:xfrm>
        </p:spPr>
        <p:txBody>
          <a:bodyPr anchor="b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agregar un encabezado a la diapositiva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7B26221-EE47-466D-C552-26AD3FBDFB49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010150" y="0"/>
            <a:ext cx="7181850" cy="68580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Haz clic para agregar una imagen</a:t>
            </a:r>
            <a:endParaRPr lang="es-419" dirty="0"/>
          </a:p>
        </p:txBody>
      </p:sp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4AA9352F-DC09-AF92-5A36-98977274C8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6105525"/>
            <a:ext cx="1438469" cy="352425"/>
          </a:xfrm>
          <a:prstGeom prst="rect">
            <a:avLst/>
          </a:prstGeom>
        </p:spPr>
      </p:pic>
      <p:sp>
        <p:nvSpPr>
          <p:cNvPr id="5" name="Marcador de contenido 12">
            <a:extLst>
              <a:ext uri="{FF2B5EF4-FFF2-40B4-BE49-F238E27FC236}">
                <a16:creationId xmlns:a16="http://schemas.microsoft.com/office/drawing/2014/main" id="{5125FDE9-1784-7819-3AF1-6FA13C1C55D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85800" y="2757488"/>
            <a:ext cx="3714752" cy="2947988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accent1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MX" dirty="0"/>
              <a:t>Haz clic para agregar texto o selecciona una opción para agregar otro tipo de contenido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4143031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7337E295-2988-9D5E-6DBF-3FBECA7B7182}"/>
              </a:ext>
            </a:extLst>
          </p:cNvPr>
          <p:cNvSpPr/>
          <p:nvPr userDrawn="1"/>
        </p:nvSpPr>
        <p:spPr>
          <a:xfrm>
            <a:off x="0" y="0"/>
            <a:ext cx="50101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53FCC28-AD55-6AE6-335C-A08EA27C35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528630"/>
            <a:ext cx="3714752" cy="1700228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agregar un encabezado a la diapositiva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7B26221-EE47-466D-C552-26AD3FBDFB49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516380" y="1244184"/>
            <a:ext cx="6235908" cy="508518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Haz clic para agregar una imagen</a:t>
            </a:r>
            <a:endParaRPr lang="es-419" dirty="0"/>
          </a:p>
        </p:txBody>
      </p:sp>
      <p:sp>
        <p:nvSpPr>
          <p:cNvPr id="5" name="Marcador de contenido 12">
            <a:extLst>
              <a:ext uri="{FF2B5EF4-FFF2-40B4-BE49-F238E27FC236}">
                <a16:creationId xmlns:a16="http://schemas.microsoft.com/office/drawing/2014/main" id="{5125FDE9-1784-7819-3AF1-6FA13C1C55D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85800" y="2458387"/>
            <a:ext cx="3714752" cy="3870983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2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MX" dirty="0"/>
              <a:t>Haz clic para agregar texto o selecciona una opción para agregar otro tipo de contenido</a:t>
            </a:r>
            <a:endParaRPr lang="es-419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8E934B0-48C8-D1F3-1C03-07966629FA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291" y="528630"/>
            <a:ext cx="3809997" cy="3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398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3FCC28-AD55-6AE6-335C-A08EA27C35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57200"/>
            <a:ext cx="6449517" cy="881609"/>
          </a:xfrm>
        </p:spPr>
        <p:txBody>
          <a:bodyPr anchor="b"/>
          <a:lstStyle>
            <a:lvl1pPr>
              <a:defRPr sz="2800" b="1" i="0">
                <a:solidFill>
                  <a:schemeClr val="accent1"/>
                </a:solidFill>
                <a:latin typeface="Ingra Wd SemiBold" pitchFamily="2" charset="77"/>
              </a:defRPr>
            </a:lvl1pPr>
          </a:lstStyle>
          <a:p>
            <a:r>
              <a:rPr lang="es-MX" dirty="0"/>
              <a:t>Haz clic para agregar un </a:t>
            </a:r>
            <a:br>
              <a:rPr lang="es-MX" dirty="0"/>
            </a:br>
            <a:r>
              <a:rPr lang="es-MX" dirty="0"/>
              <a:t>encabezado a la diapositiva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7B26221-EE47-466D-C552-26AD3FBDFB49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1618938"/>
            <a:ext cx="12192000" cy="5239061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Haz clic para agregar una imagen a pantalla completa</a:t>
            </a:r>
            <a:endParaRPr lang="es-419" dirty="0"/>
          </a:p>
        </p:txBody>
      </p:sp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4AA9352F-DC09-AF92-5A36-98977274C8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105525"/>
            <a:ext cx="1438469" cy="3524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2537E68-B94D-C3B9-BCA4-7560E3DC39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457200"/>
            <a:ext cx="3809997" cy="3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27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7B26221-EE47-466D-C552-26AD3FBDFB49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038069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Haz clic para agregar una imagen a pantalla completa</a:t>
            </a:r>
            <a:endParaRPr lang="es-419" dirty="0"/>
          </a:p>
        </p:txBody>
      </p:sp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4AA9352F-DC09-AF92-5A36-98977274C8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105525"/>
            <a:ext cx="1438469" cy="3524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2537E68-B94D-C3B9-BCA4-7560E3DC39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6287907"/>
            <a:ext cx="3809997" cy="3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35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 con imag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FA59636-F102-ECBC-03DE-F537BE86A6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54C1D2-F994-6496-FE67-F25C15914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6850" y="2008188"/>
            <a:ext cx="5738153" cy="2358072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Escribe el título de la presentación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59445A7-1FD3-B9F3-9D82-36833FF55D2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76850" y="4487863"/>
            <a:ext cx="5738153" cy="1758192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solidFill>
                  <a:srgbClr val="C45620"/>
                </a:solidFill>
                <a:latin typeface="Ingra SemiBol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Escribe un subtítulo (opcional)</a:t>
            </a:r>
            <a:endParaRPr lang="es-MX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5453D9F-2F8C-4ABE-8DF1-F89AC0417C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850" y="664738"/>
            <a:ext cx="5637428" cy="503205"/>
          </a:xfrm>
          <a:prstGeom prst="rect">
            <a:avLst/>
          </a:prstGeom>
        </p:spPr>
      </p:pic>
      <p:sp>
        <p:nvSpPr>
          <p:cNvPr id="4" name="Marcador de posición de imagen 2">
            <a:extLst>
              <a:ext uri="{FF2B5EF4-FFF2-40B4-BE49-F238E27FC236}">
                <a16:creationId xmlns:a16="http://schemas.microsoft.com/office/drawing/2014/main" id="{DF4CCBBA-E51B-50EF-648D-98645651394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0"/>
            <a:ext cx="464498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4304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A3AB9F4-CB9C-9003-6D38-0223719F32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0C3DF7F-64D1-C303-8639-0231CB9D40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95525" y="1100137"/>
            <a:ext cx="7600950" cy="1009651"/>
          </a:xfrm>
        </p:spPr>
        <p:txBody>
          <a:bodyPr>
            <a:normAutofit/>
          </a:bodyPr>
          <a:lstStyle>
            <a:lvl1pPr algn="ctr">
              <a:defRPr sz="2800" b="1" i="0">
                <a:solidFill>
                  <a:schemeClr val="accent1"/>
                </a:solidFill>
                <a:latin typeface="Ingra Wd SemiBold" pitchFamily="2" charset="77"/>
              </a:defRPr>
            </a:lvl1pPr>
          </a:lstStyle>
          <a:p>
            <a:r>
              <a:rPr lang="es-MX" dirty="0"/>
              <a:t>Haz clic para agregar un </a:t>
            </a:r>
            <a:br>
              <a:rPr lang="es-MX" dirty="0"/>
            </a:br>
            <a:r>
              <a:rPr lang="es-MX" dirty="0"/>
              <a:t>encabezado a la diapositiva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65D8C5-CF1A-925F-EEAB-E226C1E5BF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95525" y="2263775"/>
            <a:ext cx="7600950" cy="364172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chemeClr val="tx2"/>
                </a:solidFill>
                <a:latin typeface="Ingra" pitchFamily="2" charset="77"/>
              </a:defRPr>
            </a:lvl1pPr>
            <a:lvl2pPr marL="457200" indent="0">
              <a:buNone/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dirty="0"/>
              <a:t>Haz clic para agregar texto o selecciona una opción para agregar otro tipo de contenido</a:t>
            </a:r>
            <a:endParaRPr lang="es-419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3F7DF49-BFE8-0ECF-5845-A502107B43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457200"/>
            <a:ext cx="3809997" cy="340086"/>
          </a:xfrm>
          <a:prstGeom prst="rect">
            <a:avLst/>
          </a:prstGeom>
        </p:spPr>
      </p:pic>
      <p:pic>
        <p:nvPicPr>
          <p:cNvPr id="9" name="Gráfico 8">
            <a:extLst>
              <a:ext uri="{FF2B5EF4-FFF2-40B4-BE49-F238E27FC236}">
                <a16:creationId xmlns:a16="http://schemas.microsoft.com/office/drawing/2014/main" id="{BB0B23A5-5502-3762-3D5D-3307F80396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02234"/>
            <a:ext cx="2295525" cy="175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100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F9057B-7EC4-4BDA-1BDF-7AB0462249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1674" y="1084055"/>
            <a:ext cx="5565775" cy="2852737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agregar un título de sección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C182A1-B11B-67F6-AE33-C0781E2B985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81674" y="4092315"/>
            <a:ext cx="5565775" cy="137165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Haz clic para agregar un subtítulo de sección (opcional)</a:t>
            </a:r>
            <a:endParaRPr lang="es-ES" dirty="0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8072FBD6-4643-6EA6-EC7F-44A6D21E8A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-923795" y="923794"/>
            <a:ext cx="6858000" cy="5010411"/>
          </a:xfrm>
          <a:prstGeom prst="rect">
            <a:avLst/>
          </a:prstGeom>
        </p:spPr>
      </p:pic>
      <p:pic>
        <p:nvPicPr>
          <p:cNvPr id="10" name="Imagen 9" descr="Logotipo&#10;&#10;El contenido generado por IA puede ser incorrecto.">
            <a:extLst>
              <a:ext uri="{FF2B5EF4-FFF2-40B4-BE49-F238E27FC236}">
                <a16:creationId xmlns:a16="http://schemas.microsoft.com/office/drawing/2014/main" id="{58224D1B-3D13-A447-286F-46F58648556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980" y="6057900"/>
            <a:ext cx="1438469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932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Logotipo&#10;&#10;El contenido generado por IA puede ser incorrecto.">
            <a:extLst>
              <a:ext uri="{FF2B5EF4-FFF2-40B4-BE49-F238E27FC236}">
                <a16:creationId xmlns:a16="http://schemas.microsoft.com/office/drawing/2014/main" id="{58224D1B-3D13-A447-286F-46F5864855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980" y="6057900"/>
            <a:ext cx="1438469" cy="352425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F3A7AF9F-E2AC-5598-7384-13A476DFF90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31671"/>
          <a:stretch/>
        </p:blipFill>
        <p:spPr>
          <a:xfrm rot="16200000">
            <a:off x="-1530806" y="1530805"/>
            <a:ext cx="6858000" cy="3796389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A06020A7-DEC1-F05F-B647-F9468BD921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1674" y="1084055"/>
            <a:ext cx="5565775" cy="2852737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agregar un título de sección</a:t>
            </a: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9863BC42-5924-8348-3795-401217F17DD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81674" y="4092315"/>
            <a:ext cx="5565775" cy="137165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Haz clic para agregar un subtítulo de sección (opcional)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185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91B9ED36-B185-A88D-571C-3CBFC1CF21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52366F2-1AAC-2576-D837-97350A3A9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588" y="1279534"/>
            <a:ext cx="9648824" cy="782629"/>
          </a:xfrm>
        </p:spPr>
        <p:txBody>
          <a:bodyPr>
            <a:normAutofit/>
          </a:bodyPr>
          <a:lstStyle>
            <a:lvl1pPr algn="ctr"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B2531B-8E51-CC0D-ABB8-213354AEE4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88" y="2157417"/>
            <a:ext cx="4752975" cy="38227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9419485-F611-9674-3F34-567D41A62D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7437" y="2157417"/>
            <a:ext cx="4752975" cy="38227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F0D9D5F-D21A-F571-8C92-6984424925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457200"/>
            <a:ext cx="3809997" cy="340086"/>
          </a:xfrm>
          <a:prstGeom prst="rect">
            <a:avLst/>
          </a:prstGeom>
        </p:spPr>
      </p:pic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66841A92-822F-192C-B0B3-604DD577AD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4254" y="6249015"/>
            <a:ext cx="11527941" cy="340086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solidFill>
                  <a:schemeClr val="tx2"/>
                </a:solidFill>
                <a:latin typeface="Ingra Light" pitchFamily="2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s-ES_tradnl" noProof="0" dirty="0"/>
              <a:t>Haz clic para agregar una referencia o elimina este contenedor</a:t>
            </a:r>
          </a:p>
        </p:txBody>
      </p:sp>
    </p:spTree>
    <p:extLst>
      <p:ext uri="{BB962C8B-B14F-4D97-AF65-F5344CB8AC3E}">
        <p14:creationId xmlns:p14="http://schemas.microsoft.com/office/powerpoint/2010/main" val="26683667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EE9C7ADB-CD97-6F44-EE6F-1F8D9B6D11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0B32F9E-8D1D-AB94-FE55-875982485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8" y="457200"/>
            <a:ext cx="5638800" cy="87153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22ED900-3C3A-7BF7-E213-AC6059DAF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44639" y="1829105"/>
            <a:ext cx="4397941" cy="776723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C4562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D49FEFA-F524-500E-46F1-627015875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44639" y="2763732"/>
            <a:ext cx="4397941" cy="32179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0076F2-519E-9CB6-00A7-6D1F69B23C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38878" y="1829104"/>
            <a:ext cx="4419600" cy="776723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C4562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A33FE4B-AABE-F2F6-991B-0EE68AB472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8877" y="2763732"/>
            <a:ext cx="4419600" cy="32179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4810B64-675D-ED2B-175C-CE9DB3543B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457200"/>
            <a:ext cx="3809997" cy="340086"/>
          </a:xfrm>
          <a:prstGeom prst="rect">
            <a:avLst/>
          </a:prstGeom>
        </p:spPr>
      </p:pic>
      <p:sp>
        <p:nvSpPr>
          <p:cNvPr id="7" name="Marcador de texto 9">
            <a:extLst>
              <a:ext uri="{FF2B5EF4-FFF2-40B4-BE49-F238E27FC236}">
                <a16:creationId xmlns:a16="http://schemas.microsoft.com/office/drawing/2014/main" id="{AF1179BA-952E-D0B0-FC07-9E7C3DE483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4254" y="6249015"/>
            <a:ext cx="11527941" cy="340086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solidFill>
                  <a:schemeClr val="tx2"/>
                </a:solidFill>
                <a:latin typeface="Ingra Light" pitchFamily="2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s-ES_tradnl" noProof="0" dirty="0"/>
              <a:t>Haz clic para agregar una referencia o elimina este contenedor</a:t>
            </a:r>
          </a:p>
        </p:txBody>
      </p:sp>
    </p:spTree>
    <p:extLst>
      <p:ext uri="{BB962C8B-B14F-4D97-AF65-F5344CB8AC3E}">
        <p14:creationId xmlns:p14="http://schemas.microsoft.com/office/powerpoint/2010/main" val="1753485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E3C72E93-0759-B633-F73A-1055E9CE45CA}"/>
              </a:ext>
            </a:extLst>
          </p:cNvPr>
          <p:cNvSpPr/>
          <p:nvPr userDrawn="1"/>
        </p:nvSpPr>
        <p:spPr>
          <a:xfrm>
            <a:off x="0" y="0"/>
            <a:ext cx="501015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89B8D25-C7B6-404A-4350-DE2ABA5C22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149643"/>
            <a:ext cx="3790950" cy="20544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s-MX" dirty="0"/>
              <a:t>Haz clic para agregar un encabezado a la diapositiva</a:t>
            </a:r>
          </a:p>
        </p:txBody>
      </p:sp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F33904EA-E053-84DB-0C8D-43B04D3A1D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105525"/>
            <a:ext cx="1438469" cy="35242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153FCEF-4563-2D3C-9276-B6D5732670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457200"/>
            <a:ext cx="3809997" cy="3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83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666F215-7B63-EA86-4CA0-49E4C84B42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457200"/>
            <a:ext cx="3809997" cy="340086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90F3BA78-354D-75FE-85EA-9A2495EDA02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5102234"/>
            <a:ext cx="2295525" cy="175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270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ADE797C-8277-7A9D-43AE-654D081D9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F06F26-B6DF-C444-D54B-3AA6FA35B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F947AD-BFD6-AAF0-D507-2E0CE2096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8E9374-7227-4001-938A-730C995A2FF7}" type="datetimeFigureOut">
              <a:rPr lang="es-MX" smtClean="0"/>
              <a:t>06/05/25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458869-4BF9-E283-A2B2-BB91A0936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1BF42D-E70F-5D9D-5452-5999BE5F1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99E265-3352-4C74-AA0A-C1E65C039C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785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5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61" r:id="rId11"/>
    <p:sldLayoutId id="2147483657" r:id="rId12"/>
    <p:sldLayoutId id="2147483665" r:id="rId13"/>
    <p:sldLayoutId id="2147483662" r:id="rId14"/>
    <p:sldLayoutId id="214748366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Ingra Wd" panose="000008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Ingra" panose="00000500000000000000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Ingra" panose="00000500000000000000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gra" panose="00000500000000000000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ngra" panose="00000500000000000000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ngra" panose="00000500000000000000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EB2704-D2F3-EFF9-C051-41AB7EF31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6850" y="2008188"/>
            <a:ext cx="5738153" cy="2358072"/>
          </a:xfrm>
        </p:spPr>
        <p:txBody>
          <a:bodyPr/>
          <a:lstStyle/>
          <a:p>
            <a:r>
              <a:rPr lang="es-ES_tradnl" noProof="1"/>
              <a:t>Insertar título o tema de la presentación de proyecto o investigación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4E771D-1C93-9232-135F-82FA6B921C9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276850" y="4487863"/>
            <a:ext cx="5738153" cy="1758192"/>
          </a:xfrm>
        </p:spPr>
        <p:txBody>
          <a:bodyPr/>
          <a:lstStyle/>
          <a:p>
            <a:r>
              <a:rPr lang="es-ES_tradnl" noProof="1"/>
              <a:t>Subtítulo o subtema de la presentación</a:t>
            </a:r>
          </a:p>
        </p:txBody>
      </p:sp>
    </p:spTree>
    <p:extLst>
      <p:ext uri="{BB962C8B-B14F-4D97-AF65-F5344CB8AC3E}">
        <p14:creationId xmlns:p14="http://schemas.microsoft.com/office/powerpoint/2010/main" val="356671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DACF679E-11F7-DA06-670E-014B09CB7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noProof="1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3B145EE-FEEC-9D67-F53E-C666F3CC1C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1"/>
          </a:p>
        </p:txBody>
      </p:sp>
    </p:spTree>
    <p:extLst>
      <p:ext uri="{BB962C8B-B14F-4D97-AF65-F5344CB8AC3E}">
        <p14:creationId xmlns:p14="http://schemas.microsoft.com/office/powerpoint/2010/main" val="2731224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4C798C17-58EC-0F69-A8BE-6DE324A39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1674" y="919163"/>
            <a:ext cx="5565775" cy="2852737"/>
          </a:xfrm>
        </p:spPr>
        <p:txBody>
          <a:bodyPr/>
          <a:lstStyle/>
          <a:p>
            <a:endParaRPr lang="es-ES_tradnl" noProof="1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76AE49B-C9D2-3E02-6F58-0FFB7171F28E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5781674" y="3798888"/>
            <a:ext cx="5565775" cy="1500187"/>
          </a:xfrm>
        </p:spPr>
        <p:txBody>
          <a:bodyPr/>
          <a:lstStyle/>
          <a:p>
            <a:endParaRPr lang="es-ES_tradnl" noProof="1"/>
          </a:p>
        </p:txBody>
      </p:sp>
    </p:spTree>
    <p:extLst>
      <p:ext uri="{BB962C8B-B14F-4D97-AF65-F5344CB8AC3E}">
        <p14:creationId xmlns:p14="http://schemas.microsoft.com/office/powerpoint/2010/main" val="3037850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5DD665BD-34E8-7780-9211-EF9230B40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7BE2DFB3-A502-70F5-18FC-5841B2F4AE8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6D790FD7-A4A4-6DB5-A38C-851EA704DA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980C2C9D-5956-0427-5853-873567120A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397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EBB098-5C50-E10B-400C-F2A9D538D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3B21D5-148A-212A-AC1D-655DFB73C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62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012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9436FB-1438-D7B8-2D2F-C9D6327CB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noProof="1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1AB9AA-8202-0C3B-EBD0-264E3051A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noProof="1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5061E8E-918B-F4D1-B4EE-D3F0BBCD122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 noProof="1"/>
          </a:p>
        </p:txBody>
      </p:sp>
    </p:spTree>
    <p:extLst>
      <p:ext uri="{BB962C8B-B14F-4D97-AF65-F5344CB8AC3E}">
        <p14:creationId xmlns:p14="http://schemas.microsoft.com/office/powerpoint/2010/main" val="9890460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entroGeo">
      <a:dk1>
        <a:srgbClr val="6E3D14"/>
      </a:dk1>
      <a:lt1>
        <a:srgbClr val="FFFFFF"/>
      </a:lt1>
      <a:dk2>
        <a:srgbClr val="212121"/>
      </a:dk2>
      <a:lt2>
        <a:srgbClr val="FFFFFF"/>
      </a:lt2>
      <a:accent1>
        <a:srgbClr val="C45620"/>
      </a:accent1>
      <a:accent2>
        <a:srgbClr val="355070"/>
      </a:accent2>
      <a:accent3>
        <a:srgbClr val="6D597A"/>
      </a:accent3>
      <a:accent4>
        <a:srgbClr val="FCDE9C"/>
      </a:accent4>
      <a:accent5>
        <a:srgbClr val="C4D6B0"/>
      </a:accent5>
      <a:accent6>
        <a:srgbClr val="779FA1"/>
      </a:accent6>
      <a:hlink>
        <a:srgbClr val="0B769F"/>
      </a:hlink>
      <a:folHlink>
        <a:srgbClr val="BE34B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17</Words>
  <Application>Microsoft Macintosh PowerPoint</Application>
  <PresentationFormat>Panorámica</PresentationFormat>
  <Paragraphs>2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Aptos</vt:lpstr>
      <vt:lpstr>Arial</vt:lpstr>
      <vt:lpstr>Ingra</vt:lpstr>
      <vt:lpstr>Ingra Light</vt:lpstr>
      <vt:lpstr>Ingra SemiBold</vt:lpstr>
      <vt:lpstr>Ingra Wd</vt:lpstr>
      <vt:lpstr>Ingra Wd SemiBold</vt:lpstr>
      <vt:lpstr>Tema de Office</vt:lpstr>
      <vt:lpstr>Insertar título o tema de la presentación de proyecto o investigación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COMIMSA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César Rovelo</dc:creator>
  <cp:lastModifiedBy>andrea ortiz</cp:lastModifiedBy>
  <cp:revision>3</cp:revision>
  <dcterms:created xsi:type="dcterms:W3CDTF">2025-04-07T17:07:41Z</dcterms:created>
  <dcterms:modified xsi:type="dcterms:W3CDTF">2025-05-07T01:12:05Z</dcterms:modified>
</cp:coreProperties>
</file>